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8"/>
  </p:notesMasterIdLst>
  <p:sldIdLst>
    <p:sldId id="256" r:id="rId2"/>
    <p:sldId id="257" r:id="rId3"/>
    <p:sldId id="258" r:id="rId4"/>
    <p:sldId id="279" r:id="rId5"/>
    <p:sldId id="259" r:id="rId6"/>
    <p:sldId id="282" r:id="rId7"/>
    <p:sldId id="260" r:id="rId8"/>
    <p:sldId id="261" r:id="rId9"/>
    <p:sldId id="280" r:id="rId10"/>
    <p:sldId id="281" r:id="rId11"/>
    <p:sldId id="283" r:id="rId12"/>
    <p:sldId id="262" r:id="rId13"/>
    <p:sldId id="284" r:id="rId14"/>
    <p:sldId id="265" r:id="rId15"/>
    <p:sldId id="266" r:id="rId16"/>
    <p:sldId id="285" r:id="rId17"/>
    <p:sldId id="292" r:id="rId18"/>
    <p:sldId id="271" r:id="rId19"/>
    <p:sldId id="286" r:id="rId20"/>
    <p:sldId id="287" r:id="rId21"/>
    <p:sldId id="278" r:id="rId22"/>
    <p:sldId id="288" r:id="rId23"/>
    <p:sldId id="289" r:id="rId24"/>
    <p:sldId id="290" r:id="rId25"/>
    <p:sldId id="291" r:id="rId26"/>
    <p:sldId id="293" r:id="rId27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lfuk" initials="j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68" y="-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038636-7280-47CC-9031-FB663B5CED43}" type="doc">
      <dgm:prSet loTypeId="urn:microsoft.com/office/officeart/2005/8/layout/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B03A9A2F-76AD-4E6A-946E-78EEDDA8C2CD}">
      <dgm:prSet phldrT="[Text]" custT="1"/>
      <dgm:spPr/>
      <dgm:t>
        <a:bodyPr/>
        <a:lstStyle/>
        <a:p>
          <a:pPr algn="ctr"/>
          <a:r>
            <a:rPr lang="sk-SK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VSTUP</a:t>
          </a:r>
          <a:endParaRPr lang="sk-SK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2AF6E1-0F16-4434-8C91-BB32A6AE8E74}" type="parTrans" cxnId="{0E1917AA-8FA5-42C6-A976-8F3319F99A46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017E77-1CEF-407F-8A01-5D67975087F2}" type="sibTrans" cxnId="{0E1917AA-8FA5-42C6-A976-8F3319F99A46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E6DC15-9FA2-43CB-9C90-0A0D98CAE0B0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Pracovníci (registrované a praktické sestry, pomocný personál)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A9E0A9-C1B4-4BA2-AE02-FFA9E4810321}" type="parTrans" cxnId="{92AFA46F-FBA2-4B62-A5D8-BDC799D3DA42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1788CC-EA09-4664-8379-82BB07C9CC68}" type="sibTrans" cxnId="{92AFA46F-FBA2-4B62-A5D8-BDC799D3DA42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AF5057-795F-4880-8C6B-FC89E4FFB417}">
      <dgm:prSet phldrT="[Text]" custT="1"/>
      <dgm:spPr/>
      <dgm:t>
        <a:bodyPr/>
        <a:lstStyle/>
        <a:p>
          <a:pPr algn="ctr"/>
          <a:r>
            <a:rPr lang="sk-SK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PROCES</a:t>
          </a:r>
          <a:endParaRPr lang="sk-SK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5394B8-A43B-4C27-BCC3-A08A71CC47EA}" type="parTrans" cxnId="{BEBCA97C-4C62-460B-8AC9-DB5A575FBD11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4744C4-F6DB-4EA6-BE64-7D59249D03CA}" type="sibTrans" cxnId="{BEBCA97C-4C62-460B-8AC9-DB5A575FBD11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BF1AD3-D0FF-4175-86AB-2D596C3699E3}">
      <dgm:prSet phldrT="[Text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Ošetrovateľstvo – služby: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B50182-C163-42E5-976E-AA7C7FCD996C}" type="parTrans" cxnId="{EF747731-2A8E-43EC-B061-69965C0CC386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4BA0B5-DE5D-4147-9BC3-CD72054B26C1}" type="sibTrans" cxnId="{EF747731-2A8E-43EC-B061-69965C0CC386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88E23A-AE7B-4F01-95BD-633D49134F32}">
      <dgm:prSet phldrT="[Text]" custT="1"/>
      <dgm:spPr/>
      <dgm:t>
        <a:bodyPr/>
        <a:lstStyle/>
        <a:p>
          <a:pPr algn="ctr"/>
          <a:r>
            <a:rPr lang="sk-SK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VÝSTUP</a:t>
          </a:r>
          <a:endParaRPr lang="sk-SK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6D5C76-2AFF-46D9-8CD3-4F764AB5FD18}" type="parTrans" cxnId="{0B9C05B6-EA7A-4EC8-A89A-ADD1EA02B7EE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B47700-387A-4EE0-AE0F-878EFCA1929A}" type="sibTrans" cxnId="{0B9C05B6-EA7A-4EC8-A89A-ADD1EA02B7EE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CECD78-D1C6-499E-9950-6D7869FFC6BC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Zmena ukazovateľov zdravia: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4099AC-B1AC-4B98-93EA-F8070B5E8692}" type="parTrans" cxnId="{FF57C6BE-5AAA-4D2D-84BE-9AF0D05600D0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6A0675-D26A-4FCB-A828-9F78F8F87C4B}" type="sibTrans" cxnId="{FF57C6BE-5AAA-4D2D-84BE-9AF0D05600D0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868142-53EB-4607-B7E1-7D1B44D500B3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Materiál a financie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7EC7A1-A8C1-4721-BC36-54369E8AA277}" type="parTrans" cxnId="{6627C6E6-C51E-4B44-A98F-F7B4339B9A1E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30D0D2-276A-4A30-B1AC-70BD75123AE3}" type="sibTrans" cxnId="{6627C6E6-C51E-4B44-A98F-F7B4339B9A1E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F3D32E-E825-4293-80BB-4BA4142CB67E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Vzdelanie personálu a kompetencie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8C8D1A-F921-4C81-8B62-33C63D0F069F}" type="parTrans" cxnId="{7AA44FBB-3173-41E2-B16B-E1DEA6F44DBE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74FFF1-0550-442C-851F-C98C149B1EB1}" type="sibTrans" cxnId="{7AA44FBB-3173-41E2-B16B-E1DEA6F44DBE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2FC7C6-76EB-4F6C-A201-642E76668CDB}">
      <dgm:prSet phldrT="[Text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Ošetrovateľská starostlivosť 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72D695-6F79-4228-8AB8-425E69555523}" type="parTrans" cxnId="{13887037-9B7D-4F54-BEA7-A36E34BEFC3F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95D988-770A-4FFF-B7B5-BFAC3D6B51E3}" type="sibTrans" cxnId="{13887037-9B7D-4F54-BEA7-A36E34BEFC3F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FED283-7134-47C2-8F83-BDBC51057384}">
      <dgm:prSet phldrT="[Text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Starostlivosť o zomierajúcich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18ED8C-6BFF-4010-A9DB-61A25F0B66D1}" type="parTrans" cxnId="{0E1B592E-BF02-4745-9B61-4F726D2F096E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8EFC9E-8AFB-4694-9A31-FD679E814544}" type="sibTrans" cxnId="{0E1B592E-BF02-4745-9B61-4F726D2F096E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DBA710-D918-41ED-8B6D-18D20489B1DF}">
      <dgm:prSet phldrT="[Text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Podpora, ochrana a obnova zdravia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1E42FE-DFA8-4201-B766-00A72D30BC58}" type="parTrans" cxnId="{1C4CC9F6-47FF-442F-989F-7E1940DAC88D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EDDF15-5CCB-4B56-8458-EF79F1A78F2F}" type="sibTrans" cxnId="{1C4CC9F6-47FF-442F-989F-7E1940DAC88D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137326-AF51-4244-A8AF-D23C7D9A237C}">
      <dgm:prSet phldrT="[Text]"/>
      <dgm:spPr/>
      <dgm:t>
        <a:bodyPr/>
        <a:lstStyle/>
        <a:p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443173-2863-4998-881C-77A6C89BF0CB}" type="parTrans" cxnId="{B8C5E718-9919-4B15-9480-FD3CCCE88BD0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4AE7D7-C62B-45EE-8413-2D23FCB7094D}" type="sibTrans" cxnId="{B8C5E718-9919-4B15-9480-FD3CCCE88BD0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17CB75-1F91-4060-9EF9-778A07A9A8FA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↑ Spokojnosti pacientov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4644F2-0765-4AFD-BA3C-0BE947BA5763}" type="parTrans" cxnId="{AB22ED4B-F6E9-4050-9374-01DF5C8B7078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F2C358-25F5-41B9-9CEF-E9A4FB11B990}" type="sibTrans" cxnId="{AB22ED4B-F6E9-4050-9374-01DF5C8B7078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F46820-CE78-4387-B27C-EC873B19DFE2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↑ Kvality poskytovanej starostlivosti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20A5DF-0387-4EC6-A0FE-38242E2F3F01}" type="parTrans" cxnId="{7C66DE52-B4ED-4056-8264-EC8BD25F6D29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06BB21-46F6-4553-A878-151375CA35E8}" type="sibTrans" cxnId="{7C66DE52-B4ED-4056-8264-EC8BD25F6D29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07551B-A9CD-40DB-90A2-F8C36069A80F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↓ Nákladov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DCDD79-1D6D-4D00-B28A-DA437E29BFF3}" type="parTrans" cxnId="{0E059CBD-455E-4536-B957-A5A956A61F3E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AF29AE-F790-447E-8BA8-4BCF7BB51B13}" type="sibTrans" cxnId="{0E059CBD-455E-4536-B957-A5A956A61F3E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561384-B5BD-4BC2-BE35-36DC256D8E02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↑ Kvality života pacientov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5128F2-060D-4666-AF7A-B05516E601D0}" type="parTrans" cxnId="{489FC2A9-B639-4BF2-911E-4BB9422A8677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3D62FC-CE49-4CDA-9D46-2289A534F7C0}" type="sibTrans" cxnId="{489FC2A9-B639-4BF2-911E-4BB9422A8677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853C7B-E54A-4E88-8338-07B639A6869F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↓ Morbidity a mortality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6E37E6-4D38-4DD5-A154-08EB84738D7C}" type="parTrans" cxnId="{06927EB0-D342-4F37-A009-2730C1A67530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85AE6A-9F62-469E-90C1-AA49B73B5A07}" type="sibTrans" cxnId="{06927EB0-D342-4F37-A009-2730C1A67530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533854-2F70-4185-B18B-141B2BA7FA5A}">
      <dgm:prSet phldrT="[Text]"/>
      <dgm:spPr/>
      <dgm:t>
        <a:bodyPr/>
        <a:lstStyle/>
        <a:p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9CF3B2-57C3-43DD-8122-C844189F158E}" type="parTrans" cxnId="{5DBC656B-1947-4EE4-835C-B908BA6F424F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E59CA4-F093-447C-AF72-C45E855B2C0F}" type="sibTrans" cxnId="{5DBC656B-1947-4EE4-835C-B908BA6F424F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138D81-768B-4D50-9112-852EAA911A40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Predĺženie života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03FCD1-B7B1-42E7-8A59-925335C6FA6A}" type="parTrans" cxnId="{DB670438-E7EB-4812-8BFB-CB9712D9EE13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346452-F9F3-42A6-A517-F03CE7A6A176}" type="sibTrans" cxnId="{DB670438-E7EB-4812-8BFB-CB9712D9EE13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C43D6D-7C4E-40A8-AF43-542D8F43AF6D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Čas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FE4CD4-B168-406D-85C9-A0A6BDA1F5F7}" type="parTrans" cxnId="{A6B82148-8B57-4BCD-A09A-248867F66081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59BBFB-8233-4D9D-AC1D-035BB9F7F62A}" type="sibTrans" cxnId="{A6B82148-8B57-4BCD-A09A-248867F66081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99E6C6-C223-4DA2-9B4D-99E7E9501FD5}" type="pres">
      <dgm:prSet presAssocID="{1C038636-7280-47CC-9031-FB663B5CED4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6DBC84BD-6066-471C-AC75-9420187741BC}" type="pres">
      <dgm:prSet presAssocID="{B03A9A2F-76AD-4E6A-946E-78EEDDA8C2CD}" presName="composite" presStyleCnt="0"/>
      <dgm:spPr/>
      <dgm:t>
        <a:bodyPr/>
        <a:lstStyle/>
        <a:p>
          <a:endParaRPr lang="sk-SK"/>
        </a:p>
      </dgm:t>
    </dgm:pt>
    <dgm:pt modelId="{360DFC8D-4E0C-4736-8BFE-20D90470F841}" type="pres">
      <dgm:prSet presAssocID="{B03A9A2F-76AD-4E6A-946E-78EEDDA8C2CD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764BE30-1ABA-493B-922C-E2CD953BF360}" type="pres">
      <dgm:prSet presAssocID="{B03A9A2F-76AD-4E6A-946E-78EEDDA8C2CD}" presName="parSh" presStyleLbl="node1" presStyleIdx="0" presStyleCnt="3" custLinFactNeighborX="14658" custLinFactNeighborY="-79617"/>
      <dgm:spPr/>
      <dgm:t>
        <a:bodyPr/>
        <a:lstStyle/>
        <a:p>
          <a:endParaRPr lang="sk-SK"/>
        </a:p>
      </dgm:t>
    </dgm:pt>
    <dgm:pt modelId="{F0C08B85-7B0F-4A5B-96EA-28AFED98ACC9}" type="pres">
      <dgm:prSet presAssocID="{B03A9A2F-76AD-4E6A-946E-78EEDDA8C2CD}" presName="desTx" presStyleLbl="fgAcc1" presStyleIdx="0" presStyleCnt="3" custScaleX="130112" custScaleY="59358" custLinFactNeighborX="-3718" custLinFactNeighborY="-1560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7E76EF6-40A3-4C24-9A9A-F65B05FD85C2}" type="pres">
      <dgm:prSet presAssocID="{7C017E77-1CEF-407F-8A01-5D67975087F2}" presName="sibTrans" presStyleLbl="sibTrans2D1" presStyleIdx="0" presStyleCnt="2"/>
      <dgm:spPr/>
      <dgm:t>
        <a:bodyPr/>
        <a:lstStyle/>
        <a:p>
          <a:endParaRPr lang="sk-SK"/>
        </a:p>
      </dgm:t>
    </dgm:pt>
    <dgm:pt modelId="{F294EF5D-E85C-46C0-88FD-521CE8C6E4C7}" type="pres">
      <dgm:prSet presAssocID="{7C017E77-1CEF-407F-8A01-5D67975087F2}" presName="connTx" presStyleLbl="sibTrans2D1" presStyleIdx="0" presStyleCnt="2"/>
      <dgm:spPr/>
      <dgm:t>
        <a:bodyPr/>
        <a:lstStyle/>
        <a:p>
          <a:endParaRPr lang="sk-SK"/>
        </a:p>
      </dgm:t>
    </dgm:pt>
    <dgm:pt modelId="{08C9BE88-6FA1-471E-8F0F-3969B6EE3BAF}" type="pres">
      <dgm:prSet presAssocID="{02AF5057-795F-4880-8C6B-FC89E4FFB417}" presName="composite" presStyleCnt="0"/>
      <dgm:spPr/>
      <dgm:t>
        <a:bodyPr/>
        <a:lstStyle/>
        <a:p>
          <a:endParaRPr lang="sk-SK"/>
        </a:p>
      </dgm:t>
    </dgm:pt>
    <dgm:pt modelId="{FE5CE4AB-A2BF-44EA-B090-9A731CD6E9EA}" type="pres">
      <dgm:prSet presAssocID="{02AF5057-795F-4880-8C6B-FC89E4FFB417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A3839623-A6B5-46C9-AC35-E5C0DFAF4814}" type="pres">
      <dgm:prSet presAssocID="{02AF5057-795F-4880-8C6B-FC89E4FFB417}" presName="parSh" presStyleLbl="node1" presStyleIdx="1" presStyleCnt="3" custLinFactNeighborX="6206" custLinFactNeighborY="-74793"/>
      <dgm:spPr/>
      <dgm:t>
        <a:bodyPr/>
        <a:lstStyle/>
        <a:p>
          <a:endParaRPr lang="sk-SK"/>
        </a:p>
      </dgm:t>
    </dgm:pt>
    <dgm:pt modelId="{73D94C07-E322-4223-894A-555F9356B86B}" type="pres">
      <dgm:prSet presAssocID="{02AF5057-795F-4880-8C6B-FC89E4FFB417}" presName="desTx" presStyleLbl="fgAcc1" presStyleIdx="1" presStyleCnt="3" custScaleX="165758" custScaleY="48380" custLinFactNeighborX="-10940" custLinFactNeighborY="-23327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820A5639-D352-47BE-9953-704ED9D5752A}" type="pres">
      <dgm:prSet presAssocID="{AD4744C4-F6DB-4EA6-BE64-7D59249D03CA}" presName="sibTrans" presStyleLbl="sibTrans2D1" presStyleIdx="1" presStyleCnt="2"/>
      <dgm:spPr/>
      <dgm:t>
        <a:bodyPr/>
        <a:lstStyle/>
        <a:p>
          <a:endParaRPr lang="sk-SK"/>
        </a:p>
      </dgm:t>
    </dgm:pt>
    <dgm:pt modelId="{C298DEA3-EDC2-4948-88E5-C383FAC85CDE}" type="pres">
      <dgm:prSet presAssocID="{AD4744C4-F6DB-4EA6-BE64-7D59249D03CA}" presName="connTx" presStyleLbl="sibTrans2D1" presStyleIdx="1" presStyleCnt="2"/>
      <dgm:spPr/>
      <dgm:t>
        <a:bodyPr/>
        <a:lstStyle/>
        <a:p>
          <a:endParaRPr lang="sk-SK"/>
        </a:p>
      </dgm:t>
    </dgm:pt>
    <dgm:pt modelId="{997D69B9-0E7C-457A-B3CD-F10D30613AC8}" type="pres">
      <dgm:prSet presAssocID="{2688E23A-AE7B-4F01-95BD-633D49134F32}" presName="composite" presStyleCnt="0"/>
      <dgm:spPr/>
      <dgm:t>
        <a:bodyPr/>
        <a:lstStyle/>
        <a:p>
          <a:endParaRPr lang="sk-SK"/>
        </a:p>
      </dgm:t>
    </dgm:pt>
    <dgm:pt modelId="{4CBB4058-5C09-4BBD-BC92-2B80F6A66A2A}" type="pres">
      <dgm:prSet presAssocID="{2688E23A-AE7B-4F01-95BD-633D49134F32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41767218-23F8-4A8C-B82C-77C00C693E17}" type="pres">
      <dgm:prSet presAssocID="{2688E23A-AE7B-4F01-95BD-633D49134F32}" presName="parSh" presStyleLbl="node1" presStyleIdx="2" presStyleCnt="3" custLinFactY="-18421" custLinFactNeighborX="-3973" custLinFactNeighborY="-100000"/>
      <dgm:spPr/>
      <dgm:t>
        <a:bodyPr/>
        <a:lstStyle/>
        <a:p>
          <a:endParaRPr lang="sk-SK"/>
        </a:p>
      </dgm:t>
    </dgm:pt>
    <dgm:pt modelId="{E544F6BB-8EA9-48E3-8EA8-294DA945C9C5}" type="pres">
      <dgm:prSet presAssocID="{2688E23A-AE7B-4F01-95BD-633D49134F32}" presName="desTx" presStyleLbl="fgAcc1" presStyleIdx="2" presStyleCnt="3" custScaleX="138261" custScaleY="81887" custLinFactNeighborX="-18404" custLinFactNeighborY="1348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10E1A523-8566-4A37-9273-0E1F57719AA4}" type="presOf" srcId="{DEFED283-7134-47C2-8F83-BDBC51057384}" destId="{73D94C07-E322-4223-894A-555F9356B86B}" srcOrd="0" destOrd="3" presId="urn:microsoft.com/office/officeart/2005/8/layout/process3"/>
    <dgm:cxn modelId="{068BB648-445C-4AF8-9D56-3029CE659FBA}" type="presOf" srcId="{02AF5057-795F-4880-8C6B-FC89E4FFB417}" destId="{A3839623-A6B5-46C9-AC35-E5C0DFAF4814}" srcOrd="1" destOrd="0" presId="urn:microsoft.com/office/officeart/2005/8/layout/process3"/>
    <dgm:cxn modelId="{19807C4E-E604-49F3-AE90-5FCEC69D40C8}" type="presOf" srcId="{F517CB75-1F91-4060-9EF9-778A07A9A8FA}" destId="{E544F6BB-8EA9-48E3-8EA8-294DA945C9C5}" srcOrd="0" destOrd="1" presId="urn:microsoft.com/office/officeart/2005/8/layout/process3"/>
    <dgm:cxn modelId="{BC5EE4AB-F258-47EE-B433-93CF72DDF505}" type="presOf" srcId="{FCCECD78-D1C6-499E-9950-6D7869FFC6BC}" destId="{E544F6BB-8EA9-48E3-8EA8-294DA945C9C5}" srcOrd="0" destOrd="0" presId="urn:microsoft.com/office/officeart/2005/8/layout/process3"/>
    <dgm:cxn modelId="{7AA44FBB-3173-41E2-B16B-E1DEA6F44DBE}" srcId="{B03A9A2F-76AD-4E6A-946E-78EEDDA8C2CD}" destId="{73F3D32E-E825-4293-80BB-4BA4142CB67E}" srcOrd="2" destOrd="0" parTransId="{9C8C8D1A-F921-4C81-8B62-33C63D0F069F}" sibTransId="{4674FFF1-0550-442C-851F-C98C149B1EB1}"/>
    <dgm:cxn modelId="{98785943-1F5D-42AA-B8D4-5D40E36958E0}" type="presOf" srcId="{582FC7C6-76EB-4F6C-A201-642E76668CDB}" destId="{73D94C07-E322-4223-894A-555F9356B86B}" srcOrd="0" destOrd="1" presId="urn:microsoft.com/office/officeart/2005/8/layout/process3"/>
    <dgm:cxn modelId="{6627C6E6-C51E-4B44-A98F-F7B4339B9A1E}" srcId="{B03A9A2F-76AD-4E6A-946E-78EEDDA8C2CD}" destId="{05868142-53EB-4607-B7E1-7D1B44D500B3}" srcOrd="1" destOrd="0" parTransId="{327EC7A1-A8C1-4721-BC36-54369E8AA277}" sibTransId="{7230D0D2-276A-4A30-B1AC-70BD75123AE3}"/>
    <dgm:cxn modelId="{0E1B592E-BF02-4745-9B61-4F726D2F096E}" srcId="{02AF5057-795F-4880-8C6B-FC89E4FFB417}" destId="{DEFED283-7134-47C2-8F83-BDBC51057384}" srcOrd="3" destOrd="0" parTransId="{AB18ED8C-6BFF-4010-A9DB-61A25F0B66D1}" sibTransId="{018EFC9E-8AFB-4694-9A31-FD679E814544}"/>
    <dgm:cxn modelId="{0B9C05B6-EA7A-4EC8-A89A-ADD1EA02B7EE}" srcId="{1C038636-7280-47CC-9031-FB663B5CED43}" destId="{2688E23A-AE7B-4F01-95BD-633D49134F32}" srcOrd="2" destOrd="0" parTransId="{9E6D5C76-2AFF-46D9-8CD3-4F764AB5FD18}" sibTransId="{F0B47700-387A-4EE0-AE0F-878EFCA1929A}"/>
    <dgm:cxn modelId="{0F1C2FE9-A4AB-420C-8AEA-00B99DE2ACA6}" type="presOf" srcId="{2688E23A-AE7B-4F01-95BD-633D49134F32}" destId="{41767218-23F8-4A8C-B82C-77C00C693E17}" srcOrd="1" destOrd="0" presId="urn:microsoft.com/office/officeart/2005/8/layout/process3"/>
    <dgm:cxn modelId="{A91090E6-491C-4ABB-B7B8-0CA0B90C1B29}" type="presOf" srcId="{A0138D81-768B-4D50-9112-852EAA911A40}" destId="{E544F6BB-8EA9-48E3-8EA8-294DA945C9C5}" srcOrd="0" destOrd="6" presId="urn:microsoft.com/office/officeart/2005/8/layout/process3"/>
    <dgm:cxn modelId="{7C66DE52-B4ED-4056-8264-EC8BD25F6D29}" srcId="{2688E23A-AE7B-4F01-95BD-633D49134F32}" destId="{80F46820-CE78-4387-B27C-EC873B19DFE2}" srcOrd="2" destOrd="0" parTransId="{6A20A5DF-0387-4EC6-A0FE-38242E2F3F01}" sibTransId="{CB06BB21-46F6-4553-A878-151375CA35E8}"/>
    <dgm:cxn modelId="{BEBCA97C-4C62-460B-8AC9-DB5A575FBD11}" srcId="{1C038636-7280-47CC-9031-FB663B5CED43}" destId="{02AF5057-795F-4880-8C6B-FC89E4FFB417}" srcOrd="1" destOrd="0" parTransId="{375394B8-A43B-4C27-BCC3-A08A71CC47EA}" sibTransId="{AD4744C4-F6DB-4EA6-BE64-7D59249D03CA}"/>
    <dgm:cxn modelId="{783B65B6-8A43-401B-8357-1B7ED632432E}" type="presOf" srcId="{AD4744C4-F6DB-4EA6-BE64-7D59249D03CA}" destId="{C298DEA3-EDC2-4948-88E5-C383FAC85CDE}" srcOrd="1" destOrd="0" presId="urn:microsoft.com/office/officeart/2005/8/layout/process3"/>
    <dgm:cxn modelId="{1C4CC9F6-47FF-442F-989F-7E1940DAC88D}" srcId="{02AF5057-795F-4880-8C6B-FC89E4FFB417}" destId="{E7DBA710-D918-41ED-8B6D-18D20489B1DF}" srcOrd="2" destOrd="0" parTransId="{521E42FE-DFA8-4201-B766-00A72D30BC58}" sibTransId="{59EDDF15-5CCB-4B56-8458-EF79F1A78F2F}"/>
    <dgm:cxn modelId="{D6596219-FEAE-4978-AB65-7C14B40D743C}" type="presOf" srcId="{29E6DC15-9FA2-43CB-9C90-0A0D98CAE0B0}" destId="{F0C08B85-7B0F-4A5B-96EA-28AFED98ACC9}" srcOrd="0" destOrd="0" presId="urn:microsoft.com/office/officeart/2005/8/layout/process3"/>
    <dgm:cxn modelId="{65292F2C-1743-48B0-B69F-7019CB6AE79D}" type="presOf" srcId="{1C038636-7280-47CC-9031-FB663B5CED43}" destId="{3899E6C6-C223-4DA2-9B4D-99E7E9501FD5}" srcOrd="0" destOrd="0" presId="urn:microsoft.com/office/officeart/2005/8/layout/process3"/>
    <dgm:cxn modelId="{414569C2-15F9-4D8D-8D43-DBFEBD062955}" type="presOf" srcId="{89C43D6D-7C4E-40A8-AF43-542D8F43AF6D}" destId="{F0C08B85-7B0F-4A5B-96EA-28AFED98ACC9}" srcOrd="0" destOrd="3" presId="urn:microsoft.com/office/officeart/2005/8/layout/process3"/>
    <dgm:cxn modelId="{F8AFBEEB-A30B-4352-B5F8-2127A5DA0409}" type="presOf" srcId="{2688E23A-AE7B-4F01-95BD-633D49134F32}" destId="{4CBB4058-5C09-4BBD-BC92-2B80F6A66A2A}" srcOrd="0" destOrd="0" presId="urn:microsoft.com/office/officeart/2005/8/layout/process3"/>
    <dgm:cxn modelId="{0E9FB33A-3CAF-4E4D-AA0C-DB7A0A77CACA}" type="presOf" srcId="{7C017E77-1CEF-407F-8A01-5D67975087F2}" destId="{C7E76EF6-40A3-4C24-9A9A-F65B05FD85C2}" srcOrd="0" destOrd="0" presId="urn:microsoft.com/office/officeart/2005/8/layout/process3"/>
    <dgm:cxn modelId="{A6B82148-8B57-4BCD-A09A-248867F66081}" srcId="{B03A9A2F-76AD-4E6A-946E-78EEDDA8C2CD}" destId="{89C43D6D-7C4E-40A8-AF43-542D8F43AF6D}" srcOrd="3" destOrd="0" parTransId="{E1FE4CD4-B168-406D-85C9-A0A6BDA1F5F7}" sibTransId="{6359BBFB-8233-4D9D-AC1D-035BB9F7F62A}"/>
    <dgm:cxn modelId="{489FC2A9-B639-4BF2-911E-4BB9422A8677}" srcId="{2688E23A-AE7B-4F01-95BD-633D49134F32}" destId="{6D561384-B5BD-4BC2-BE35-36DC256D8E02}" srcOrd="4" destOrd="0" parTransId="{E85128F2-060D-4666-AF7A-B05516E601D0}" sibTransId="{063D62FC-CE49-4CDA-9D46-2289A534F7C0}"/>
    <dgm:cxn modelId="{3225C694-0400-437C-B9DC-DAE223DDE502}" type="presOf" srcId="{7C017E77-1CEF-407F-8A01-5D67975087F2}" destId="{F294EF5D-E85C-46C0-88FD-521CE8C6E4C7}" srcOrd="1" destOrd="0" presId="urn:microsoft.com/office/officeart/2005/8/layout/process3"/>
    <dgm:cxn modelId="{BB4D1BD9-776D-4187-887B-64BF21026B86}" type="presOf" srcId="{05868142-53EB-4607-B7E1-7D1B44D500B3}" destId="{F0C08B85-7B0F-4A5B-96EA-28AFED98ACC9}" srcOrd="0" destOrd="1" presId="urn:microsoft.com/office/officeart/2005/8/layout/process3"/>
    <dgm:cxn modelId="{DB670438-E7EB-4812-8BFB-CB9712D9EE13}" srcId="{2688E23A-AE7B-4F01-95BD-633D49134F32}" destId="{A0138D81-768B-4D50-9112-852EAA911A40}" srcOrd="6" destOrd="0" parTransId="{3203FCD1-B7B1-42E7-8A59-925335C6FA6A}" sibTransId="{54346452-F9F3-42A6-A517-F03CE7A6A176}"/>
    <dgm:cxn modelId="{92AFA46F-FBA2-4B62-A5D8-BDC799D3DA42}" srcId="{B03A9A2F-76AD-4E6A-946E-78EEDDA8C2CD}" destId="{29E6DC15-9FA2-43CB-9C90-0A0D98CAE0B0}" srcOrd="0" destOrd="0" parTransId="{75A9E0A9-C1B4-4BA2-AE02-FFA9E4810321}" sibTransId="{3E1788CC-EA09-4664-8379-82BB07C9CC68}"/>
    <dgm:cxn modelId="{FF57C6BE-5AAA-4D2D-84BE-9AF0D05600D0}" srcId="{2688E23A-AE7B-4F01-95BD-633D49134F32}" destId="{FCCECD78-D1C6-499E-9950-6D7869FFC6BC}" srcOrd="0" destOrd="0" parTransId="{BA4099AC-B1AC-4B98-93EA-F8070B5E8692}" sibTransId="{576A0675-D26A-4FCB-A828-9F78F8F87C4B}"/>
    <dgm:cxn modelId="{5DBC656B-1947-4EE4-835C-B908BA6F424F}" srcId="{2688E23A-AE7B-4F01-95BD-633D49134F32}" destId="{97533854-2F70-4185-B18B-141B2BA7FA5A}" srcOrd="7" destOrd="0" parTransId="{C69CF3B2-57C3-43DD-8122-C844189F158E}" sibTransId="{D8E59CA4-F093-447C-AF72-C45E855B2C0F}"/>
    <dgm:cxn modelId="{3004463D-3C7D-4E44-9ED8-92F5392F6E11}" type="presOf" srcId="{02AF5057-795F-4880-8C6B-FC89E4FFB417}" destId="{FE5CE4AB-A2BF-44EA-B090-9A731CD6E9EA}" srcOrd="0" destOrd="0" presId="urn:microsoft.com/office/officeart/2005/8/layout/process3"/>
    <dgm:cxn modelId="{7E0C98E3-D824-4E44-BBB9-F0A5FF1EC3E0}" type="presOf" srcId="{07BF1AD3-D0FF-4175-86AB-2D596C3699E3}" destId="{73D94C07-E322-4223-894A-555F9356B86B}" srcOrd="0" destOrd="0" presId="urn:microsoft.com/office/officeart/2005/8/layout/process3"/>
    <dgm:cxn modelId="{AB22ED4B-F6E9-4050-9374-01DF5C8B7078}" srcId="{2688E23A-AE7B-4F01-95BD-633D49134F32}" destId="{F517CB75-1F91-4060-9EF9-778A07A9A8FA}" srcOrd="1" destOrd="0" parTransId="{934644F2-0765-4AFD-BA3C-0BE947BA5763}" sibTransId="{2DF2C358-25F5-41B9-9CEF-E9A4FB11B990}"/>
    <dgm:cxn modelId="{F8485D7E-4F11-485E-B793-AA7D82B433BC}" type="presOf" srcId="{B03A9A2F-76AD-4E6A-946E-78EEDDA8C2CD}" destId="{1764BE30-1ABA-493B-922C-E2CD953BF360}" srcOrd="1" destOrd="0" presId="urn:microsoft.com/office/officeart/2005/8/layout/process3"/>
    <dgm:cxn modelId="{59520451-F639-4330-84D2-630E89A7AC74}" type="presOf" srcId="{6D561384-B5BD-4BC2-BE35-36DC256D8E02}" destId="{E544F6BB-8EA9-48E3-8EA8-294DA945C9C5}" srcOrd="0" destOrd="4" presId="urn:microsoft.com/office/officeart/2005/8/layout/process3"/>
    <dgm:cxn modelId="{6983EA7B-CEFE-4F52-BC98-5C723ED232A0}" type="presOf" srcId="{57137326-AF51-4244-A8AF-D23C7D9A237C}" destId="{E544F6BB-8EA9-48E3-8EA8-294DA945C9C5}" srcOrd="0" destOrd="8" presId="urn:microsoft.com/office/officeart/2005/8/layout/process3"/>
    <dgm:cxn modelId="{0E059CBD-455E-4536-B957-A5A956A61F3E}" srcId="{2688E23A-AE7B-4F01-95BD-633D49134F32}" destId="{1107551B-A9CD-40DB-90A2-F8C36069A80F}" srcOrd="3" destOrd="0" parTransId="{6FDCDD79-1D6D-4D00-B28A-DA437E29BFF3}" sibTransId="{D6AF29AE-F790-447E-8BA8-4BCF7BB51B13}"/>
    <dgm:cxn modelId="{C948B4FB-DA7C-4A1A-8C08-36FD3D1957D6}" type="presOf" srcId="{AD4744C4-F6DB-4EA6-BE64-7D59249D03CA}" destId="{820A5639-D352-47BE-9953-704ED9D5752A}" srcOrd="0" destOrd="0" presId="urn:microsoft.com/office/officeart/2005/8/layout/process3"/>
    <dgm:cxn modelId="{0E1917AA-8FA5-42C6-A976-8F3319F99A46}" srcId="{1C038636-7280-47CC-9031-FB663B5CED43}" destId="{B03A9A2F-76AD-4E6A-946E-78EEDDA8C2CD}" srcOrd="0" destOrd="0" parTransId="{D42AF6E1-0F16-4434-8C91-BB32A6AE8E74}" sibTransId="{7C017E77-1CEF-407F-8A01-5D67975087F2}"/>
    <dgm:cxn modelId="{858D4449-C5EC-4958-83BD-60FA55A760EA}" type="presOf" srcId="{73F3D32E-E825-4293-80BB-4BA4142CB67E}" destId="{F0C08B85-7B0F-4A5B-96EA-28AFED98ACC9}" srcOrd="0" destOrd="2" presId="urn:microsoft.com/office/officeart/2005/8/layout/process3"/>
    <dgm:cxn modelId="{2A8CB61C-F9D2-4B42-BD1E-0667F0ADFE9C}" type="presOf" srcId="{97533854-2F70-4185-B18B-141B2BA7FA5A}" destId="{E544F6BB-8EA9-48E3-8EA8-294DA945C9C5}" srcOrd="0" destOrd="7" presId="urn:microsoft.com/office/officeart/2005/8/layout/process3"/>
    <dgm:cxn modelId="{14DF31AB-1D53-4B48-8BE2-C5F090F8D928}" type="presOf" srcId="{1107551B-A9CD-40DB-90A2-F8C36069A80F}" destId="{E544F6BB-8EA9-48E3-8EA8-294DA945C9C5}" srcOrd="0" destOrd="3" presId="urn:microsoft.com/office/officeart/2005/8/layout/process3"/>
    <dgm:cxn modelId="{5FE2E6AB-4B67-4B7B-B1C3-33EA060E6304}" type="presOf" srcId="{80F46820-CE78-4387-B27C-EC873B19DFE2}" destId="{E544F6BB-8EA9-48E3-8EA8-294DA945C9C5}" srcOrd="0" destOrd="2" presId="urn:microsoft.com/office/officeart/2005/8/layout/process3"/>
    <dgm:cxn modelId="{06927EB0-D342-4F37-A009-2730C1A67530}" srcId="{2688E23A-AE7B-4F01-95BD-633D49134F32}" destId="{94853C7B-E54A-4E88-8338-07B639A6869F}" srcOrd="5" destOrd="0" parTransId="{E66E37E6-4D38-4DD5-A154-08EB84738D7C}" sibTransId="{6F85AE6A-9F62-469E-90C1-AA49B73B5A07}"/>
    <dgm:cxn modelId="{13887037-9B7D-4F54-BEA7-A36E34BEFC3F}" srcId="{02AF5057-795F-4880-8C6B-FC89E4FFB417}" destId="{582FC7C6-76EB-4F6C-A201-642E76668CDB}" srcOrd="1" destOrd="0" parTransId="{8872D695-6F79-4228-8AB8-425E69555523}" sibTransId="{6F95D988-770A-4FFF-B7B5-BFAC3D6B51E3}"/>
    <dgm:cxn modelId="{B8C5E718-9919-4B15-9480-FD3CCCE88BD0}" srcId="{2688E23A-AE7B-4F01-95BD-633D49134F32}" destId="{57137326-AF51-4244-A8AF-D23C7D9A237C}" srcOrd="8" destOrd="0" parTransId="{08443173-2863-4998-881C-77A6C89BF0CB}" sibTransId="{454AE7D7-C62B-45EE-8413-2D23FCB7094D}"/>
    <dgm:cxn modelId="{4785C2C6-0F61-452C-99A8-FA8EE5D2D944}" type="presOf" srcId="{94853C7B-E54A-4E88-8338-07B639A6869F}" destId="{E544F6BB-8EA9-48E3-8EA8-294DA945C9C5}" srcOrd="0" destOrd="5" presId="urn:microsoft.com/office/officeart/2005/8/layout/process3"/>
    <dgm:cxn modelId="{EF747731-2A8E-43EC-B061-69965C0CC386}" srcId="{02AF5057-795F-4880-8C6B-FC89E4FFB417}" destId="{07BF1AD3-D0FF-4175-86AB-2D596C3699E3}" srcOrd="0" destOrd="0" parTransId="{E6B50182-C163-42E5-976E-AA7C7FCD996C}" sibTransId="{964BA0B5-DE5D-4147-9BC3-CD72054B26C1}"/>
    <dgm:cxn modelId="{DEBD9062-20D1-4251-BF5D-73BB77704BFC}" type="presOf" srcId="{B03A9A2F-76AD-4E6A-946E-78EEDDA8C2CD}" destId="{360DFC8D-4E0C-4736-8BFE-20D90470F841}" srcOrd="0" destOrd="0" presId="urn:microsoft.com/office/officeart/2005/8/layout/process3"/>
    <dgm:cxn modelId="{2F45281D-4730-495E-AD48-4F76022828CC}" type="presOf" srcId="{E7DBA710-D918-41ED-8B6D-18D20489B1DF}" destId="{73D94C07-E322-4223-894A-555F9356B86B}" srcOrd="0" destOrd="2" presId="urn:microsoft.com/office/officeart/2005/8/layout/process3"/>
    <dgm:cxn modelId="{DDC1A211-859D-4DA8-8B0D-0491B6D0EC05}" type="presParOf" srcId="{3899E6C6-C223-4DA2-9B4D-99E7E9501FD5}" destId="{6DBC84BD-6066-471C-AC75-9420187741BC}" srcOrd="0" destOrd="0" presId="urn:microsoft.com/office/officeart/2005/8/layout/process3"/>
    <dgm:cxn modelId="{51E05AF9-0280-4924-83C1-7EBA82322A00}" type="presParOf" srcId="{6DBC84BD-6066-471C-AC75-9420187741BC}" destId="{360DFC8D-4E0C-4736-8BFE-20D90470F841}" srcOrd="0" destOrd="0" presId="urn:microsoft.com/office/officeart/2005/8/layout/process3"/>
    <dgm:cxn modelId="{6E02A9DF-696B-4FD5-AFE9-719313A0FABF}" type="presParOf" srcId="{6DBC84BD-6066-471C-AC75-9420187741BC}" destId="{1764BE30-1ABA-493B-922C-E2CD953BF360}" srcOrd="1" destOrd="0" presId="urn:microsoft.com/office/officeart/2005/8/layout/process3"/>
    <dgm:cxn modelId="{5301F02A-2109-46ED-9924-27477813DC38}" type="presParOf" srcId="{6DBC84BD-6066-471C-AC75-9420187741BC}" destId="{F0C08B85-7B0F-4A5B-96EA-28AFED98ACC9}" srcOrd="2" destOrd="0" presId="urn:microsoft.com/office/officeart/2005/8/layout/process3"/>
    <dgm:cxn modelId="{CAF07170-24EC-4278-B08B-B093F2C24A0F}" type="presParOf" srcId="{3899E6C6-C223-4DA2-9B4D-99E7E9501FD5}" destId="{C7E76EF6-40A3-4C24-9A9A-F65B05FD85C2}" srcOrd="1" destOrd="0" presId="urn:microsoft.com/office/officeart/2005/8/layout/process3"/>
    <dgm:cxn modelId="{22259728-3B1C-480E-B5CC-3D155D130946}" type="presParOf" srcId="{C7E76EF6-40A3-4C24-9A9A-F65B05FD85C2}" destId="{F294EF5D-E85C-46C0-88FD-521CE8C6E4C7}" srcOrd="0" destOrd="0" presId="urn:microsoft.com/office/officeart/2005/8/layout/process3"/>
    <dgm:cxn modelId="{22AE9088-EA32-4976-A515-ED215B5B01F6}" type="presParOf" srcId="{3899E6C6-C223-4DA2-9B4D-99E7E9501FD5}" destId="{08C9BE88-6FA1-471E-8F0F-3969B6EE3BAF}" srcOrd="2" destOrd="0" presId="urn:microsoft.com/office/officeart/2005/8/layout/process3"/>
    <dgm:cxn modelId="{B38D3401-9C65-447C-A53A-F3BAA867C3A6}" type="presParOf" srcId="{08C9BE88-6FA1-471E-8F0F-3969B6EE3BAF}" destId="{FE5CE4AB-A2BF-44EA-B090-9A731CD6E9EA}" srcOrd="0" destOrd="0" presId="urn:microsoft.com/office/officeart/2005/8/layout/process3"/>
    <dgm:cxn modelId="{46116D42-816F-47EB-9F90-7AC5FB112D88}" type="presParOf" srcId="{08C9BE88-6FA1-471E-8F0F-3969B6EE3BAF}" destId="{A3839623-A6B5-46C9-AC35-E5C0DFAF4814}" srcOrd="1" destOrd="0" presId="urn:microsoft.com/office/officeart/2005/8/layout/process3"/>
    <dgm:cxn modelId="{5971BBC7-C71E-470A-B82B-491AF65BDFA8}" type="presParOf" srcId="{08C9BE88-6FA1-471E-8F0F-3969B6EE3BAF}" destId="{73D94C07-E322-4223-894A-555F9356B86B}" srcOrd="2" destOrd="0" presId="urn:microsoft.com/office/officeart/2005/8/layout/process3"/>
    <dgm:cxn modelId="{4F61E035-FEEB-4242-BDB5-8765D814BBD5}" type="presParOf" srcId="{3899E6C6-C223-4DA2-9B4D-99E7E9501FD5}" destId="{820A5639-D352-47BE-9953-704ED9D5752A}" srcOrd="3" destOrd="0" presId="urn:microsoft.com/office/officeart/2005/8/layout/process3"/>
    <dgm:cxn modelId="{F8AA5CE5-02C5-45D4-80CF-9D2B98C15CA6}" type="presParOf" srcId="{820A5639-D352-47BE-9953-704ED9D5752A}" destId="{C298DEA3-EDC2-4948-88E5-C383FAC85CDE}" srcOrd="0" destOrd="0" presId="urn:microsoft.com/office/officeart/2005/8/layout/process3"/>
    <dgm:cxn modelId="{45A9E645-B580-44A2-B9C4-3F23ADD45854}" type="presParOf" srcId="{3899E6C6-C223-4DA2-9B4D-99E7E9501FD5}" destId="{997D69B9-0E7C-457A-B3CD-F10D30613AC8}" srcOrd="4" destOrd="0" presId="urn:microsoft.com/office/officeart/2005/8/layout/process3"/>
    <dgm:cxn modelId="{C9DE353F-8B39-46C5-9497-BB1143D204E0}" type="presParOf" srcId="{997D69B9-0E7C-457A-B3CD-F10D30613AC8}" destId="{4CBB4058-5C09-4BBD-BC92-2B80F6A66A2A}" srcOrd="0" destOrd="0" presId="urn:microsoft.com/office/officeart/2005/8/layout/process3"/>
    <dgm:cxn modelId="{B38FC38B-C519-48B7-8C78-9A22CB1570A5}" type="presParOf" srcId="{997D69B9-0E7C-457A-B3CD-F10D30613AC8}" destId="{41767218-23F8-4A8C-B82C-77C00C693E17}" srcOrd="1" destOrd="0" presId="urn:microsoft.com/office/officeart/2005/8/layout/process3"/>
    <dgm:cxn modelId="{0B47719F-A914-4CED-BEAD-B679B7A4E4A2}" type="presParOf" srcId="{997D69B9-0E7C-457A-B3CD-F10D30613AC8}" destId="{E544F6BB-8EA9-48E3-8EA8-294DA945C9C5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CF4A735-51AF-49AB-9F08-6C62C5384CD3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A9B6BF02-D56F-4087-91D0-F71611F06A0A}">
      <dgm:prSet phldrT="[Text]" custT="1"/>
      <dgm:spPr/>
      <dgm:t>
        <a:bodyPr/>
        <a:lstStyle/>
        <a:p>
          <a:r>
            <a:rPr lang="sk-SK" sz="2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Vrcholový manažment</a:t>
          </a:r>
          <a:endParaRPr lang="sk-SK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91BE9A-CBEC-4597-A47D-79312B81A12A}" type="parTrans" cxnId="{5913A90C-A3E7-4CEA-BF5D-62BA7F18F4D0}">
      <dgm:prSet/>
      <dgm:spPr/>
      <dgm:t>
        <a:bodyPr/>
        <a:lstStyle/>
        <a:p>
          <a:endParaRPr lang="sk-SK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9B4D64-A68B-41C5-9331-014882B629B1}" type="sibTrans" cxnId="{5913A90C-A3E7-4CEA-BF5D-62BA7F18F4D0}">
      <dgm:prSet/>
      <dgm:spPr/>
      <dgm:t>
        <a:bodyPr/>
        <a:lstStyle/>
        <a:p>
          <a:endParaRPr lang="sk-SK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02965B-6F66-4112-A8F9-AF4B85C2072A}">
      <dgm:prSet phldrT="[Text]" custT="1"/>
      <dgm:spPr/>
      <dgm:t>
        <a:bodyPr/>
        <a:lstStyle/>
        <a:p>
          <a:r>
            <a:rPr lang="sk-SK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Vedúca odboru ošetrovateľskej starostlivosti, námestníčka pre ošetrovateľskú starostlivosť</a:t>
          </a:r>
          <a:endParaRPr lang="sk-SK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4AB5BB-50DE-4E13-994B-96E3250591BE}" type="parTrans" cxnId="{C66A10EA-BA77-445C-A0C9-5E9BCEB16D73}">
      <dgm:prSet/>
      <dgm:spPr/>
      <dgm:t>
        <a:bodyPr/>
        <a:lstStyle/>
        <a:p>
          <a:endParaRPr lang="sk-SK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38CED7-3BF2-476A-8474-D545E4AA85E6}" type="sibTrans" cxnId="{C66A10EA-BA77-445C-A0C9-5E9BCEB16D73}">
      <dgm:prSet/>
      <dgm:spPr/>
      <dgm:t>
        <a:bodyPr/>
        <a:lstStyle/>
        <a:p>
          <a:endParaRPr lang="sk-SK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970007-42CC-4E9F-9752-7A678F4E832A}">
      <dgm:prSet phldrT="[Text]" custT="1"/>
      <dgm:spPr/>
      <dgm:t>
        <a:bodyPr/>
        <a:lstStyle/>
        <a:p>
          <a:r>
            <a:rPr lang="sk-SK" sz="2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Stredný manažment</a:t>
          </a:r>
          <a:endParaRPr lang="sk-SK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C14AD7-214E-4706-A016-B4AAA28B6E85}" type="parTrans" cxnId="{E8653E57-3D08-4162-93B7-8FB1A67F48C8}">
      <dgm:prSet/>
      <dgm:spPr/>
      <dgm:t>
        <a:bodyPr/>
        <a:lstStyle/>
        <a:p>
          <a:endParaRPr lang="sk-SK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998CC4-D335-4D71-AD3F-9AC92A276470}" type="sibTrans" cxnId="{E8653E57-3D08-4162-93B7-8FB1A67F48C8}">
      <dgm:prSet/>
      <dgm:spPr/>
      <dgm:t>
        <a:bodyPr/>
        <a:lstStyle/>
        <a:p>
          <a:endParaRPr lang="sk-SK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9CC7D1-E134-4A4C-B1F2-F48F4E56BB40}">
      <dgm:prSet phldrT="[Text]" custT="1"/>
      <dgm:spPr/>
      <dgm:t>
        <a:bodyPr/>
        <a:lstStyle/>
        <a:p>
          <a:r>
            <a:rPr lang="sk-SK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Vedúca sestra kliniky/oddelenia</a:t>
          </a:r>
          <a:endParaRPr lang="sk-SK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407F45-54C0-4359-A385-0F821D93846A}" type="parTrans" cxnId="{1A3BED19-EDF7-43AE-A15D-B8E242F0B2B6}">
      <dgm:prSet/>
      <dgm:spPr/>
      <dgm:t>
        <a:bodyPr/>
        <a:lstStyle/>
        <a:p>
          <a:endParaRPr lang="sk-SK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939899-C7BD-48BF-BF1E-4680479E66DE}" type="sibTrans" cxnId="{1A3BED19-EDF7-43AE-A15D-B8E242F0B2B6}">
      <dgm:prSet/>
      <dgm:spPr/>
      <dgm:t>
        <a:bodyPr/>
        <a:lstStyle/>
        <a:p>
          <a:endParaRPr lang="sk-SK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4D528E-8D27-4567-9B61-851A50B98653}">
      <dgm:prSet phldrT="[Text]" custT="1"/>
      <dgm:spPr/>
      <dgm:t>
        <a:bodyPr/>
        <a:lstStyle/>
        <a:p>
          <a:r>
            <a:rPr lang="sk-SK" sz="2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Líniový manažment</a:t>
          </a:r>
          <a:endParaRPr lang="sk-SK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C5A47C-1FCC-4D10-B9B6-692FA7F20EBA}" type="parTrans" cxnId="{EE7F888F-6F57-4F77-85FB-BBB923C8A8D4}">
      <dgm:prSet/>
      <dgm:spPr/>
      <dgm:t>
        <a:bodyPr/>
        <a:lstStyle/>
        <a:p>
          <a:endParaRPr lang="sk-SK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37C49A-BB4C-4395-8634-59FAE2F6E4B8}" type="sibTrans" cxnId="{EE7F888F-6F57-4F77-85FB-BBB923C8A8D4}">
      <dgm:prSet/>
      <dgm:spPr/>
      <dgm:t>
        <a:bodyPr/>
        <a:lstStyle/>
        <a:p>
          <a:endParaRPr lang="sk-SK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CC57D3-FF60-4451-8A8A-381925B98855}">
      <dgm:prSet phldrT="[Text]" custT="1"/>
      <dgm:spPr/>
      <dgm:t>
        <a:bodyPr/>
        <a:lstStyle/>
        <a:p>
          <a:r>
            <a:rPr lang="sk-SK" sz="2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Staničná sestra na oddelení</a:t>
          </a:r>
          <a:endParaRPr lang="sk-SK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2B0AB8-DA5E-486E-AD6B-4F88D6F8197F}" type="parTrans" cxnId="{40D27B87-67C7-45B2-A3D8-A7313D103DAA}">
      <dgm:prSet/>
      <dgm:spPr/>
      <dgm:t>
        <a:bodyPr/>
        <a:lstStyle/>
        <a:p>
          <a:endParaRPr lang="sk-SK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9DC2BC-F55F-4E6C-BBE8-00A529BAA922}" type="sibTrans" cxnId="{40D27B87-67C7-45B2-A3D8-A7313D103DAA}">
      <dgm:prSet/>
      <dgm:spPr/>
      <dgm:t>
        <a:bodyPr/>
        <a:lstStyle/>
        <a:p>
          <a:endParaRPr lang="sk-SK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4E5F14-999F-4891-8C00-834B7E29BD5D}" type="pres">
      <dgm:prSet presAssocID="{3CF4A735-51AF-49AB-9F08-6C62C5384CD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35D99AF7-A29F-466F-A66F-39BA2F739746}" type="pres">
      <dgm:prSet presAssocID="{A9B6BF02-D56F-4087-91D0-F71611F06A0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9FF7C17-B16A-4525-B39E-FD440FFF2422}" type="pres">
      <dgm:prSet presAssocID="{A9B6BF02-D56F-4087-91D0-F71611F06A0A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851DF32D-51AD-452A-AD7C-60F48D31A0BA}" type="pres">
      <dgm:prSet presAssocID="{A4970007-42CC-4E9F-9752-7A678F4E832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76873756-5CAC-462B-80E8-7E7ADEFA8DFC}" type="pres">
      <dgm:prSet presAssocID="{A4970007-42CC-4E9F-9752-7A678F4E832A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07E392B-A924-4887-ADBC-5813E81BDD60}" type="pres">
      <dgm:prSet presAssocID="{BD4D528E-8D27-4567-9B61-851A50B98653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4C95DD4B-EEA9-4BF2-8C64-6B7A58F5C387}" type="pres">
      <dgm:prSet presAssocID="{BD4D528E-8D27-4567-9B61-851A50B98653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40D27B87-67C7-45B2-A3D8-A7313D103DAA}" srcId="{BD4D528E-8D27-4567-9B61-851A50B98653}" destId="{97CC57D3-FF60-4451-8A8A-381925B98855}" srcOrd="0" destOrd="0" parTransId="{252B0AB8-DA5E-486E-AD6B-4F88D6F8197F}" sibTransId="{7F9DC2BC-F55F-4E6C-BBE8-00A529BAA922}"/>
    <dgm:cxn modelId="{15F71937-98AB-473B-B6EC-337FB4FD70FE}" type="presOf" srcId="{BD4D528E-8D27-4567-9B61-851A50B98653}" destId="{B07E392B-A924-4887-ADBC-5813E81BDD60}" srcOrd="0" destOrd="0" presId="urn:microsoft.com/office/officeart/2005/8/layout/vList2"/>
    <dgm:cxn modelId="{1A3BED19-EDF7-43AE-A15D-B8E242F0B2B6}" srcId="{A4970007-42CC-4E9F-9752-7A678F4E832A}" destId="{F89CC7D1-E134-4A4C-B1F2-F48F4E56BB40}" srcOrd="0" destOrd="0" parTransId="{7F407F45-54C0-4359-A385-0F821D93846A}" sibTransId="{45939899-C7BD-48BF-BF1E-4680479E66DE}"/>
    <dgm:cxn modelId="{C0257658-D9AE-484F-9E6E-89A68EA07A41}" type="presOf" srcId="{A9B6BF02-D56F-4087-91D0-F71611F06A0A}" destId="{35D99AF7-A29F-466F-A66F-39BA2F739746}" srcOrd="0" destOrd="0" presId="urn:microsoft.com/office/officeart/2005/8/layout/vList2"/>
    <dgm:cxn modelId="{E8653E57-3D08-4162-93B7-8FB1A67F48C8}" srcId="{3CF4A735-51AF-49AB-9F08-6C62C5384CD3}" destId="{A4970007-42CC-4E9F-9752-7A678F4E832A}" srcOrd="1" destOrd="0" parTransId="{9FC14AD7-214E-4706-A016-B4AAA28B6E85}" sibTransId="{C1998CC4-D335-4D71-AD3F-9AC92A276470}"/>
    <dgm:cxn modelId="{835C46EB-6B4D-4742-B133-9F84311148F6}" type="presOf" srcId="{3CF4A735-51AF-49AB-9F08-6C62C5384CD3}" destId="{3E4E5F14-999F-4891-8C00-834B7E29BD5D}" srcOrd="0" destOrd="0" presId="urn:microsoft.com/office/officeart/2005/8/layout/vList2"/>
    <dgm:cxn modelId="{47653955-BDCA-40EC-82AF-F5499F95434D}" type="presOf" srcId="{F89CC7D1-E134-4A4C-B1F2-F48F4E56BB40}" destId="{76873756-5CAC-462B-80E8-7E7ADEFA8DFC}" srcOrd="0" destOrd="0" presId="urn:microsoft.com/office/officeart/2005/8/layout/vList2"/>
    <dgm:cxn modelId="{EE7F888F-6F57-4F77-85FB-BBB923C8A8D4}" srcId="{3CF4A735-51AF-49AB-9F08-6C62C5384CD3}" destId="{BD4D528E-8D27-4567-9B61-851A50B98653}" srcOrd="2" destOrd="0" parTransId="{B6C5A47C-1FCC-4D10-B9B6-692FA7F20EBA}" sibTransId="{9C37C49A-BB4C-4395-8634-59FAE2F6E4B8}"/>
    <dgm:cxn modelId="{92E6ACE4-0A5D-4DEC-825F-5823396E5455}" type="presOf" srcId="{97CC57D3-FF60-4451-8A8A-381925B98855}" destId="{4C95DD4B-EEA9-4BF2-8C64-6B7A58F5C387}" srcOrd="0" destOrd="0" presId="urn:microsoft.com/office/officeart/2005/8/layout/vList2"/>
    <dgm:cxn modelId="{5913A90C-A3E7-4CEA-BF5D-62BA7F18F4D0}" srcId="{3CF4A735-51AF-49AB-9F08-6C62C5384CD3}" destId="{A9B6BF02-D56F-4087-91D0-F71611F06A0A}" srcOrd="0" destOrd="0" parTransId="{FE91BE9A-CBEC-4597-A47D-79312B81A12A}" sibTransId="{759B4D64-A68B-41C5-9331-014882B629B1}"/>
    <dgm:cxn modelId="{5D006BA9-9218-40E9-8A84-432F01658E28}" type="presOf" srcId="{A4970007-42CC-4E9F-9752-7A678F4E832A}" destId="{851DF32D-51AD-452A-AD7C-60F48D31A0BA}" srcOrd="0" destOrd="0" presId="urn:microsoft.com/office/officeart/2005/8/layout/vList2"/>
    <dgm:cxn modelId="{9ED0C1C9-CE2B-4CD9-9490-6EC1610A89A9}" type="presOf" srcId="{CF02965B-6F66-4112-A8F9-AF4B85C2072A}" destId="{69FF7C17-B16A-4525-B39E-FD440FFF2422}" srcOrd="0" destOrd="0" presId="urn:microsoft.com/office/officeart/2005/8/layout/vList2"/>
    <dgm:cxn modelId="{C66A10EA-BA77-445C-A0C9-5E9BCEB16D73}" srcId="{A9B6BF02-D56F-4087-91D0-F71611F06A0A}" destId="{CF02965B-6F66-4112-A8F9-AF4B85C2072A}" srcOrd="0" destOrd="0" parTransId="{3C4AB5BB-50DE-4E13-994B-96E3250591BE}" sibTransId="{5938CED7-3BF2-476A-8474-D545E4AA85E6}"/>
    <dgm:cxn modelId="{F60D04FB-C44F-401D-831E-46ECD829064D}" type="presParOf" srcId="{3E4E5F14-999F-4891-8C00-834B7E29BD5D}" destId="{35D99AF7-A29F-466F-A66F-39BA2F739746}" srcOrd="0" destOrd="0" presId="urn:microsoft.com/office/officeart/2005/8/layout/vList2"/>
    <dgm:cxn modelId="{BD596215-349A-4B32-A892-6EFFA9A00210}" type="presParOf" srcId="{3E4E5F14-999F-4891-8C00-834B7E29BD5D}" destId="{69FF7C17-B16A-4525-B39E-FD440FFF2422}" srcOrd="1" destOrd="0" presId="urn:microsoft.com/office/officeart/2005/8/layout/vList2"/>
    <dgm:cxn modelId="{B9330A5A-AADB-41EC-901B-AF6A703AFE54}" type="presParOf" srcId="{3E4E5F14-999F-4891-8C00-834B7E29BD5D}" destId="{851DF32D-51AD-452A-AD7C-60F48D31A0BA}" srcOrd="2" destOrd="0" presId="urn:microsoft.com/office/officeart/2005/8/layout/vList2"/>
    <dgm:cxn modelId="{6A1A7826-C64F-496E-8C88-BD474C001AA2}" type="presParOf" srcId="{3E4E5F14-999F-4891-8C00-834B7E29BD5D}" destId="{76873756-5CAC-462B-80E8-7E7ADEFA8DFC}" srcOrd="3" destOrd="0" presId="urn:microsoft.com/office/officeart/2005/8/layout/vList2"/>
    <dgm:cxn modelId="{FE338A18-0169-4730-98AB-B50950B6D0CA}" type="presParOf" srcId="{3E4E5F14-999F-4891-8C00-834B7E29BD5D}" destId="{B07E392B-A924-4887-ADBC-5813E81BDD60}" srcOrd="4" destOrd="0" presId="urn:microsoft.com/office/officeart/2005/8/layout/vList2"/>
    <dgm:cxn modelId="{1D50B904-CC4A-4F7D-A1FD-0D862795652C}" type="presParOf" srcId="{3E4E5F14-999F-4891-8C00-834B7E29BD5D}" destId="{4C95DD4B-EEA9-4BF2-8C64-6B7A58F5C387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7CBE89-708C-4D11-888B-77FC9B071354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6EDFDCBD-F568-4D9B-AC82-7D584DFFFBF2}">
      <dgm:prSet phldrT="[Text]"/>
      <dgm:spPr/>
      <dgm:t>
        <a:bodyPr/>
        <a:lstStyle/>
        <a:p>
          <a:r>
            <a:rPr lang="sk-SK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SILNÉ stránky</a:t>
          </a:r>
        </a:p>
        <a:p>
          <a:r>
            <a:rPr lang="sk-SK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sk-SK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Strenghts</a:t>
          </a:r>
          <a:r>
            <a:rPr lang="sk-SK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sk-SK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499FF4-0AC2-4A6F-AE12-D62849E45316}" type="parTrans" cxnId="{05CF7C0F-BFCE-47E2-8E32-3399A8DDC637}">
      <dgm:prSet/>
      <dgm:spPr/>
      <dgm:t>
        <a:bodyPr/>
        <a:lstStyle/>
        <a:p>
          <a:endParaRPr lang="sk-SK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D9BA86-C1D9-4561-AAF7-81AB1660982B}" type="sibTrans" cxnId="{05CF7C0F-BFCE-47E2-8E32-3399A8DDC637}">
      <dgm:prSet/>
      <dgm:spPr/>
      <dgm:t>
        <a:bodyPr/>
        <a:lstStyle/>
        <a:p>
          <a:endParaRPr lang="sk-SK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513414-137B-4880-91D6-5F5B53D5E860}">
      <dgm:prSet phldrT="[Text]"/>
      <dgm:spPr/>
      <dgm:t>
        <a:bodyPr/>
        <a:lstStyle/>
        <a:p>
          <a:r>
            <a:rPr lang="sk-SK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SLABÉ stránky</a:t>
          </a:r>
        </a:p>
        <a:p>
          <a:r>
            <a:rPr lang="sk-SK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sk-SK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Weaknesses</a:t>
          </a:r>
          <a:r>
            <a:rPr lang="sk-SK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sk-SK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1FE191-61A4-4D9D-9F82-5947F307AC7F}" type="parTrans" cxnId="{887975C6-4E32-4E51-A92F-E1B6BEBB0176}">
      <dgm:prSet/>
      <dgm:spPr/>
      <dgm:t>
        <a:bodyPr/>
        <a:lstStyle/>
        <a:p>
          <a:endParaRPr lang="sk-SK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2E1E89-154F-4F0D-9505-3A64584FFA23}" type="sibTrans" cxnId="{887975C6-4E32-4E51-A92F-E1B6BEBB0176}">
      <dgm:prSet/>
      <dgm:spPr/>
      <dgm:t>
        <a:bodyPr/>
        <a:lstStyle/>
        <a:p>
          <a:endParaRPr lang="sk-SK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D4F35C-37EB-402E-ABC1-8AEA4B0E1D5D}">
      <dgm:prSet phldrT="[Text]"/>
      <dgm:spPr/>
      <dgm:t>
        <a:bodyPr/>
        <a:lstStyle/>
        <a:p>
          <a:r>
            <a:rPr lang="sk-SK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PRÍLEŽITOSTI</a:t>
          </a:r>
        </a:p>
        <a:p>
          <a:r>
            <a:rPr lang="sk-SK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sk-SK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Opportunities</a:t>
          </a:r>
          <a:r>
            <a:rPr lang="sk-SK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sk-SK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4C4BAB-4F5C-40DB-B8EE-69876F0DF376}" type="parTrans" cxnId="{A38CB835-AFEE-4F08-BCF1-D7AAA0A4C401}">
      <dgm:prSet/>
      <dgm:spPr/>
      <dgm:t>
        <a:bodyPr/>
        <a:lstStyle/>
        <a:p>
          <a:endParaRPr lang="sk-SK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9A40B2-E0A7-4E6F-8610-844DAC6A6E48}" type="sibTrans" cxnId="{A38CB835-AFEE-4F08-BCF1-D7AAA0A4C401}">
      <dgm:prSet/>
      <dgm:spPr/>
      <dgm:t>
        <a:bodyPr/>
        <a:lstStyle/>
        <a:p>
          <a:endParaRPr lang="sk-SK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781CCB-D32B-41F8-BAF6-A8C28CD14474}">
      <dgm:prSet phldrT="[Text]"/>
      <dgm:spPr/>
      <dgm:t>
        <a:bodyPr/>
        <a:lstStyle/>
        <a:p>
          <a:r>
            <a:rPr lang="sk-SK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HROZBY</a:t>
          </a:r>
        </a:p>
        <a:p>
          <a:r>
            <a:rPr lang="sk-SK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sk-SK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Threats</a:t>
          </a:r>
          <a:r>
            <a:rPr lang="sk-SK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sk-SK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69516E-805F-485E-91E0-60D0A20E5560}" type="parTrans" cxnId="{7AF6DC04-5880-4900-93AC-3200234E1BD8}">
      <dgm:prSet/>
      <dgm:spPr/>
      <dgm:t>
        <a:bodyPr/>
        <a:lstStyle/>
        <a:p>
          <a:endParaRPr lang="sk-SK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8CFCC2-D311-4EF6-8384-6E72414DE65A}" type="sibTrans" cxnId="{7AF6DC04-5880-4900-93AC-3200234E1BD8}">
      <dgm:prSet/>
      <dgm:spPr/>
      <dgm:t>
        <a:bodyPr/>
        <a:lstStyle/>
        <a:p>
          <a:endParaRPr lang="sk-SK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1519FC-CA90-4A86-B84B-A30A6F7AA977}" type="pres">
      <dgm:prSet presAssocID="{EE7CBE89-708C-4D11-888B-77FC9B07135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5E8766A5-8A05-4331-A9CF-29532C063CE7}" type="pres">
      <dgm:prSet presAssocID="{6EDFDCBD-F568-4D9B-AC82-7D584DFFFBF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DA796F9-4B60-423D-B04D-EF300CA5F3C8}" type="pres">
      <dgm:prSet presAssocID="{B9D9BA86-C1D9-4561-AAF7-81AB1660982B}" presName="sibTrans" presStyleCnt="0"/>
      <dgm:spPr/>
    </dgm:pt>
    <dgm:pt modelId="{61079A2F-CA36-45DE-B792-A1ED37C02F16}" type="pres">
      <dgm:prSet presAssocID="{D3513414-137B-4880-91D6-5F5B53D5E86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821CDB1-2B53-4409-84F1-98B8AC0D043F}" type="pres">
      <dgm:prSet presAssocID="{672E1E89-154F-4F0D-9505-3A64584FFA23}" presName="sibTrans" presStyleCnt="0"/>
      <dgm:spPr/>
    </dgm:pt>
    <dgm:pt modelId="{D29DCD35-428F-4937-8C74-77B4F6474291}" type="pres">
      <dgm:prSet presAssocID="{93D4F35C-37EB-402E-ABC1-8AEA4B0E1D5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A18F431-6DCA-426F-AAB1-29A9F3736CF6}" type="pres">
      <dgm:prSet presAssocID="{F49A40B2-E0A7-4E6F-8610-844DAC6A6E48}" presName="sibTrans" presStyleCnt="0"/>
      <dgm:spPr/>
    </dgm:pt>
    <dgm:pt modelId="{4EC4339E-C7BA-4DFE-B593-FE44ED7BEC0E}" type="pres">
      <dgm:prSet presAssocID="{41781CCB-D32B-41F8-BAF6-A8C28CD1447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7AF6DC04-5880-4900-93AC-3200234E1BD8}" srcId="{EE7CBE89-708C-4D11-888B-77FC9B071354}" destId="{41781CCB-D32B-41F8-BAF6-A8C28CD14474}" srcOrd="3" destOrd="0" parTransId="{3C69516E-805F-485E-91E0-60D0A20E5560}" sibTransId="{438CFCC2-D311-4EF6-8384-6E72414DE65A}"/>
    <dgm:cxn modelId="{887975C6-4E32-4E51-A92F-E1B6BEBB0176}" srcId="{EE7CBE89-708C-4D11-888B-77FC9B071354}" destId="{D3513414-137B-4880-91D6-5F5B53D5E860}" srcOrd="1" destOrd="0" parTransId="{421FE191-61A4-4D9D-9F82-5947F307AC7F}" sibTransId="{672E1E89-154F-4F0D-9505-3A64584FFA23}"/>
    <dgm:cxn modelId="{37B31F8A-716B-4FF8-856A-A9EF989AF43E}" type="presOf" srcId="{D3513414-137B-4880-91D6-5F5B53D5E860}" destId="{61079A2F-CA36-45DE-B792-A1ED37C02F16}" srcOrd="0" destOrd="0" presId="urn:microsoft.com/office/officeart/2005/8/layout/default#1"/>
    <dgm:cxn modelId="{293806AC-F0C1-408B-B686-D2AFD58168F1}" type="presOf" srcId="{6EDFDCBD-F568-4D9B-AC82-7D584DFFFBF2}" destId="{5E8766A5-8A05-4331-A9CF-29532C063CE7}" srcOrd="0" destOrd="0" presId="urn:microsoft.com/office/officeart/2005/8/layout/default#1"/>
    <dgm:cxn modelId="{A38CB835-AFEE-4F08-BCF1-D7AAA0A4C401}" srcId="{EE7CBE89-708C-4D11-888B-77FC9B071354}" destId="{93D4F35C-37EB-402E-ABC1-8AEA4B0E1D5D}" srcOrd="2" destOrd="0" parTransId="{6D4C4BAB-4F5C-40DB-B8EE-69876F0DF376}" sibTransId="{F49A40B2-E0A7-4E6F-8610-844DAC6A6E48}"/>
    <dgm:cxn modelId="{7BB84BA5-0EBF-45C0-B8CF-ACA5C8D1F703}" type="presOf" srcId="{EE7CBE89-708C-4D11-888B-77FC9B071354}" destId="{421519FC-CA90-4A86-B84B-A30A6F7AA977}" srcOrd="0" destOrd="0" presId="urn:microsoft.com/office/officeart/2005/8/layout/default#1"/>
    <dgm:cxn modelId="{A31AB681-C9D9-4897-B39F-805C87C5823D}" type="presOf" srcId="{93D4F35C-37EB-402E-ABC1-8AEA4B0E1D5D}" destId="{D29DCD35-428F-4937-8C74-77B4F6474291}" srcOrd="0" destOrd="0" presId="urn:microsoft.com/office/officeart/2005/8/layout/default#1"/>
    <dgm:cxn modelId="{3D7F2353-B524-44E6-86F2-3FA538809573}" type="presOf" srcId="{41781CCB-D32B-41F8-BAF6-A8C28CD14474}" destId="{4EC4339E-C7BA-4DFE-B593-FE44ED7BEC0E}" srcOrd="0" destOrd="0" presId="urn:microsoft.com/office/officeart/2005/8/layout/default#1"/>
    <dgm:cxn modelId="{05CF7C0F-BFCE-47E2-8E32-3399A8DDC637}" srcId="{EE7CBE89-708C-4D11-888B-77FC9B071354}" destId="{6EDFDCBD-F568-4D9B-AC82-7D584DFFFBF2}" srcOrd="0" destOrd="0" parTransId="{B2499FF4-0AC2-4A6F-AE12-D62849E45316}" sibTransId="{B9D9BA86-C1D9-4561-AAF7-81AB1660982B}"/>
    <dgm:cxn modelId="{2D2A56D2-8A4E-4295-9CD0-7F4CCB3DE6CB}" type="presParOf" srcId="{421519FC-CA90-4A86-B84B-A30A6F7AA977}" destId="{5E8766A5-8A05-4331-A9CF-29532C063CE7}" srcOrd="0" destOrd="0" presId="urn:microsoft.com/office/officeart/2005/8/layout/default#1"/>
    <dgm:cxn modelId="{DFCAE852-B2B3-45B4-B26A-DEA4ED030518}" type="presParOf" srcId="{421519FC-CA90-4A86-B84B-A30A6F7AA977}" destId="{6DA796F9-4B60-423D-B04D-EF300CA5F3C8}" srcOrd="1" destOrd="0" presId="urn:microsoft.com/office/officeart/2005/8/layout/default#1"/>
    <dgm:cxn modelId="{FD0CD92C-3BD3-4343-A33B-66E6F87AFE8A}" type="presParOf" srcId="{421519FC-CA90-4A86-B84B-A30A6F7AA977}" destId="{61079A2F-CA36-45DE-B792-A1ED37C02F16}" srcOrd="2" destOrd="0" presId="urn:microsoft.com/office/officeart/2005/8/layout/default#1"/>
    <dgm:cxn modelId="{775A7642-F162-49EE-8161-F94992F9E0F1}" type="presParOf" srcId="{421519FC-CA90-4A86-B84B-A30A6F7AA977}" destId="{1821CDB1-2B53-4409-84F1-98B8AC0D043F}" srcOrd="3" destOrd="0" presId="urn:microsoft.com/office/officeart/2005/8/layout/default#1"/>
    <dgm:cxn modelId="{A30A686C-EBED-41CC-8407-CFF0F305C602}" type="presParOf" srcId="{421519FC-CA90-4A86-B84B-A30A6F7AA977}" destId="{D29DCD35-428F-4937-8C74-77B4F6474291}" srcOrd="4" destOrd="0" presId="urn:microsoft.com/office/officeart/2005/8/layout/default#1"/>
    <dgm:cxn modelId="{32FF8012-8ED7-4815-89D6-5151B0C979FD}" type="presParOf" srcId="{421519FC-CA90-4A86-B84B-A30A6F7AA977}" destId="{FA18F431-6DCA-426F-AAB1-29A9F3736CF6}" srcOrd="5" destOrd="0" presId="urn:microsoft.com/office/officeart/2005/8/layout/default#1"/>
    <dgm:cxn modelId="{AB08BA03-5251-45F4-92AE-DBEAB18536AC}" type="presParOf" srcId="{421519FC-CA90-4A86-B84B-A30A6F7AA977}" destId="{4EC4339E-C7BA-4DFE-B593-FE44ED7BEC0E}" srcOrd="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BC76466-5931-4D89-8690-83F71EB9FEC5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315CC28C-61DE-476A-920B-C899441F1E15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Krátkodobá zmena	</a:t>
          </a:r>
          <a:endParaRPr lang="sk-SK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7BA8F2-E478-418A-9AF9-F4E6B9CB405A}" type="parTrans" cxnId="{BA665A7E-EA73-40A6-99F9-D66F9CE77F1C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33A6AF-83F1-48C8-A31E-CCAF37515FF4}" type="sibTrans" cxnId="{BA665A7E-EA73-40A6-99F9-D66F9CE77F1C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34FDCA-C177-4F6E-9E22-6D3CEA7C9CCC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Týka sa technologického alebo systémového procesu v organizácii, ktorý sa dá vopred naplánovať, definovať jeho výstupy a dôsledky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C9DFDF-BFC6-4C69-A2E0-3C28DE9D15B2}" type="parTrans" cxnId="{E9BDB3A8-FF3E-411B-9C5C-2ECAF56F6BF2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3802F0-EE71-4375-A2FE-9C1CF0C0F5C5}" type="sibTrans" cxnId="{E9BDB3A8-FF3E-411B-9C5C-2ECAF56F6BF2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535DED-DB2E-4E4C-B06D-1D5B7F698D8C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Dlhodobá zmena</a:t>
          </a:r>
          <a:endParaRPr lang="sk-SK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22B307-354A-43B7-A704-C8A0BF51FC91}" type="parTrans" cxnId="{B38AEA78-FF25-4AFE-88DB-F59DCEB57927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EA894B-B180-4278-8263-44A4FDECF8AE}" type="sibTrans" cxnId="{B38AEA78-FF25-4AFE-88DB-F59DCEB57927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B17C56-DAB3-4A67-BC24-F139E0B0F69E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Týka sa procesu riadenia systémov a organizačnej zmeny, kde sa zmena plánuje na dlhšie obdobie, je potrebné ju riadiť a kontrolovať a výstupy sú definované v určitých zásadách a charakteristikách, dôsledky sú iba odhadované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FF5FED-2858-40CD-BB14-37A6CAED6A60}" type="parTrans" cxnId="{414D4771-8D80-40CE-AFCD-FAAA1727ECEE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EA5B94-F76F-45C2-BCE3-E9A64F8818EA}" type="sibTrans" cxnId="{414D4771-8D80-40CE-AFCD-FAAA1727ECEE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54821B-9323-4CD8-AA20-BAAC5AFDA638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Strategická dlhodobá zmena</a:t>
          </a:r>
          <a:endParaRPr lang="sk-SK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28CE52-B151-46D6-AB18-3EC9C9C599DE}" type="parTrans" cxnId="{9A11F944-DAB6-456D-966E-1242CAAAF3E9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3E96B8-0A30-481C-B502-58F4ADD6C436}" type="sibTrans" cxnId="{9A11F944-DAB6-456D-966E-1242CAAAF3E9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F4CB66-2312-4271-AC4D-AF4EF90D640A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Proces organizačnej zmeny, v ktorej hrá dôležitú úlohu predvídanie, vízia, komunikácia a je potrebné prihliadať k organizačnému správaniu sa skupín, jednotlivcov i organizačného okolia, výstupy sú charakterizované zásadami a dôsledky sú iba odhadnuteľné, často nepredvídateľné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075C56-63B0-48C5-9026-E5CF03738C8C}" type="parTrans" cxnId="{ACB8831A-742F-4E42-8CDB-D437FBC553E5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1F6FE4-D767-45DC-A6C8-4D7A0E21BE97}" type="sibTrans" cxnId="{ACB8831A-742F-4E42-8CDB-D437FBC553E5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D7CC1F-2234-41CB-8C07-BCC19C592102}" type="pres">
      <dgm:prSet presAssocID="{7BC76466-5931-4D89-8690-83F71EB9FEC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EC8BAA85-BF7A-4435-9084-54908D499360}" type="pres">
      <dgm:prSet presAssocID="{315CC28C-61DE-476A-920B-C899441F1E1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A0E283FE-EC98-4D66-9B73-A2A3C954AF27}" type="pres">
      <dgm:prSet presAssocID="{315CC28C-61DE-476A-920B-C899441F1E15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016FE70-A29B-4546-91C1-6C290307028D}" type="pres">
      <dgm:prSet presAssocID="{AD535DED-DB2E-4E4C-B06D-1D5B7F698D8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D018B71-D6C5-4E27-9FAA-7CB97BDC8131}" type="pres">
      <dgm:prSet presAssocID="{AD535DED-DB2E-4E4C-B06D-1D5B7F698D8C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AABEB13A-22EF-4709-A8D2-433189189756}" type="pres">
      <dgm:prSet presAssocID="{0D54821B-9323-4CD8-AA20-BAAC5AFDA638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CE197CD-4C86-4F91-A912-212A69184D59}" type="pres">
      <dgm:prSet presAssocID="{0D54821B-9323-4CD8-AA20-BAAC5AFDA638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666EC787-C234-4FB1-B927-CB91C532362C}" type="presOf" srcId="{5CF4CB66-2312-4271-AC4D-AF4EF90D640A}" destId="{3CE197CD-4C86-4F91-A912-212A69184D59}" srcOrd="0" destOrd="0" presId="urn:microsoft.com/office/officeart/2005/8/layout/vList2"/>
    <dgm:cxn modelId="{0BE040EF-9A8E-4A53-A60A-77331C234052}" type="presOf" srcId="{72B17C56-DAB3-4A67-BC24-F139E0B0F69E}" destId="{FD018B71-D6C5-4E27-9FAA-7CB97BDC8131}" srcOrd="0" destOrd="0" presId="urn:microsoft.com/office/officeart/2005/8/layout/vList2"/>
    <dgm:cxn modelId="{414D4771-8D80-40CE-AFCD-FAAA1727ECEE}" srcId="{AD535DED-DB2E-4E4C-B06D-1D5B7F698D8C}" destId="{72B17C56-DAB3-4A67-BC24-F139E0B0F69E}" srcOrd="0" destOrd="0" parTransId="{F7FF5FED-2858-40CD-BB14-37A6CAED6A60}" sibTransId="{41EA5B94-F76F-45C2-BCE3-E9A64F8818EA}"/>
    <dgm:cxn modelId="{B38AEA78-FF25-4AFE-88DB-F59DCEB57927}" srcId="{7BC76466-5931-4D89-8690-83F71EB9FEC5}" destId="{AD535DED-DB2E-4E4C-B06D-1D5B7F698D8C}" srcOrd="1" destOrd="0" parTransId="{1322B307-354A-43B7-A704-C8A0BF51FC91}" sibTransId="{2BEA894B-B180-4278-8263-44A4FDECF8AE}"/>
    <dgm:cxn modelId="{8009FE0E-A9D4-43DD-926B-939694F973B7}" type="presOf" srcId="{7BC76466-5931-4D89-8690-83F71EB9FEC5}" destId="{65D7CC1F-2234-41CB-8C07-BCC19C592102}" srcOrd="0" destOrd="0" presId="urn:microsoft.com/office/officeart/2005/8/layout/vList2"/>
    <dgm:cxn modelId="{E859F19D-01F6-4EDC-A5CE-37E10BE58040}" type="presOf" srcId="{0D54821B-9323-4CD8-AA20-BAAC5AFDA638}" destId="{AABEB13A-22EF-4709-A8D2-433189189756}" srcOrd="0" destOrd="0" presId="urn:microsoft.com/office/officeart/2005/8/layout/vList2"/>
    <dgm:cxn modelId="{50B46CCC-488F-48F5-9C18-4E323DBDF46A}" type="presOf" srcId="{FD34FDCA-C177-4F6E-9E22-6D3CEA7C9CCC}" destId="{A0E283FE-EC98-4D66-9B73-A2A3C954AF27}" srcOrd="0" destOrd="0" presId="urn:microsoft.com/office/officeart/2005/8/layout/vList2"/>
    <dgm:cxn modelId="{BA665A7E-EA73-40A6-99F9-D66F9CE77F1C}" srcId="{7BC76466-5931-4D89-8690-83F71EB9FEC5}" destId="{315CC28C-61DE-476A-920B-C899441F1E15}" srcOrd="0" destOrd="0" parTransId="{587BA8F2-E478-418A-9AF9-F4E6B9CB405A}" sibTransId="{2B33A6AF-83F1-48C8-A31E-CCAF37515FF4}"/>
    <dgm:cxn modelId="{ACB8831A-742F-4E42-8CDB-D437FBC553E5}" srcId="{0D54821B-9323-4CD8-AA20-BAAC5AFDA638}" destId="{5CF4CB66-2312-4271-AC4D-AF4EF90D640A}" srcOrd="0" destOrd="0" parTransId="{57075C56-63B0-48C5-9026-E5CF03738C8C}" sibTransId="{A11F6FE4-D767-45DC-A6C8-4D7A0E21BE97}"/>
    <dgm:cxn modelId="{ADB9926D-58C3-45B2-A0D2-5E436623FDB8}" type="presOf" srcId="{AD535DED-DB2E-4E4C-B06D-1D5B7F698D8C}" destId="{F016FE70-A29B-4546-91C1-6C290307028D}" srcOrd="0" destOrd="0" presId="urn:microsoft.com/office/officeart/2005/8/layout/vList2"/>
    <dgm:cxn modelId="{E9BDB3A8-FF3E-411B-9C5C-2ECAF56F6BF2}" srcId="{315CC28C-61DE-476A-920B-C899441F1E15}" destId="{FD34FDCA-C177-4F6E-9E22-6D3CEA7C9CCC}" srcOrd="0" destOrd="0" parTransId="{D3C9DFDF-BFC6-4C69-A2E0-3C28DE9D15B2}" sibTransId="{993802F0-EE71-4375-A2FE-9C1CF0C0F5C5}"/>
    <dgm:cxn modelId="{9A11F944-DAB6-456D-966E-1242CAAAF3E9}" srcId="{7BC76466-5931-4D89-8690-83F71EB9FEC5}" destId="{0D54821B-9323-4CD8-AA20-BAAC5AFDA638}" srcOrd="2" destOrd="0" parTransId="{4028CE52-B151-46D6-AB18-3EC9C9C599DE}" sibTransId="{793E96B8-0A30-481C-B502-58F4ADD6C436}"/>
    <dgm:cxn modelId="{28E564A1-E0E0-4B3B-8370-511BBFC0A5F1}" type="presOf" srcId="{315CC28C-61DE-476A-920B-C899441F1E15}" destId="{EC8BAA85-BF7A-4435-9084-54908D499360}" srcOrd="0" destOrd="0" presId="urn:microsoft.com/office/officeart/2005/8/layout/vList2"/>
    <dgm:cxn modelId="{C3C073F3-E534-4E69-9241-A0C1D2C30ED0}" type="presParOf" srcId="{65D7CC1F-2234-41CB-8C07-BCC19C592102}" destId="{EC8BAA85-BF7A-4435-9084-54908D499360}" srcOrd="0" destOrd="0" presId="urn:microsoft.com/office/officeart/2005/8/layout/vList2"/>
    <dgm:cxn modelId="{90026794-D4A7-4DF3-B732-EDE0EE875E0D}" type="presParOf" srcId="{65D7CC1F-2234-41CB-8C07-BCC19C592102}" destId="{A0E283FE-EC98-4D66-9B73-A2A3C954AF27}" srcOrd="1" destOrd="0" presId="urn:microsoft.com/office/officeart/2005/8/layout/vList2"/>
    <dgm:cxn modelId="{35FFC0E9-8997-40A8-982C-E6532ABF6E2A}" type="presParOf" srcId="{65D7CC1F-2234-41CB-8C07-BCC19C592102}" destId="{F016FE70-A29B-4546-91C1-6C290307028D}" srcOrd="2" destOrd="0" presId="urn:microsoft.com/office/officeart/2005/8/layout/vList2"/>
    <dgm:cxn modelId="{078191C3-337C-4EE6-84A1-19776BE74514}" type="presParOf" srcId="{65D7CC1F-2234-41CB-8C07-BCC19C592102}" destId="{FD018B71-D6C5-4E27-9FAA-7CB97BDC8131}" srcOrd="3" destOrd="0" presId="urn:microsoft.com/office/officeart/2005/8/layout/vList2"/>
    <dgm:cxn modelId="{77381979-A5E2-4D41-8663-CBE97DC646C9}" type="presParOf" srcId="{65D7CC1F-2234-41CB-8C07-BCC19C592102}" destId="{AABEB13A-22EF-4709-A8D2-433189189756}" srcOrd="4" destOrd="0" presId="urn:microsoft.com/office/officeart/2005/8/layout/vList2"/>
    <dgm:cxn modelId="{12C55A1F-208F-4CE4-BB75-715C6C8EED28}" type="presParOf" srcId="{65D7CC1F-2234-41CB-8C07-BCC19C592102}" destId="{3CE197CD-4C86-4F91-A912-212A69184D59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64BE30-1ABA-493B-922C-E2CD953BF360}">
      <dsp:nvSpPr>
        <dsp:cNvPr id="0" name=""/>
        <dsp:cNvSpPr/>
      </dsp:nvSpPr>
      <dsp:spPr>
        <a:xfrm>
          <a:off x="315825" y="0"/>
          <a:ext cx="2122609" cy="86919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9144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VSTUP</a:t>
          </a:r>
          <a:endParaRPr lang="sk-SK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5825" y="0"/>
        <a:ext cx="2122609" cy="579460"/>
      </dsp:txXfrm>
    </dsp:sp>
    <dsp:sp modelId="{F0C08B85-7B0F-4A5B-96EA-28AFED98ACC9}">
      <dsp:nvSpPr>
        <dsp:cNvPr id="0" name=""/>
        <dsp:cNvSpPr/>
      </dsp:nvSpPr>
      <dsp:spPr>
        <a:xfrm>
          <a:off x="40945" y="1037316"/>
          <a:ext cx="2761769" cy="2561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Pracovníci (registrované a praktické sestry, pomocný personál)</a:t>
          </a: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Materiál a financie</a:t>
          </a: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Vzdelanie personálu a kompetencie</a:t>
          </a: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Čas</a:t>
          </a: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5956" y="1112327"/>
        <a:ext cx="2611747" cy="2411038"/>
      </dsp:txXfrm>
    </dsp:sp>
    <dsp:sp modelId="{C7E76EF6-40A3-4C24-9A9A-F65B05FD85C2}">
      <dsp:nvSpPr>
        <dsp:cNvPr id="0" name=""/>
        <dsp:cNvSpPr/>
      </dsp:nvSpPr>
      <dsp:spPr>
        <a:xfrm>
          <a:off x="2861043" y="25496"/>
          <a:ext cx="895932" cy="52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61043" y="131190"/>
        <a:ext cx="737392" cy="317080"/>
      </dsp:txXfrm>
    </dsp:sp>
    <dsp:sp modelId="{A3839623-A6B5-46C9-AC35-E5C0DFAF4814}">
      <dsp:nvSpPr>
        <dsp:cNvPr id="0" name=""/>
        <dsp:cNvSpPr/>
      </dsp:nvSpPr>
      <dsp:spPr>
        <a:xfrm>
          <a:off x="4128872" y="0"/>
          <a:ext cx="2122609" cy="86919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9144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PROCES</a:t>
          </a:r>
          <a:endParaRPr lang="sk-SK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28872" y="0"/>
        <a:ext cx="2122609" cy="579460"/>
      </dsp:txXfrm>
    </dsp:sp>
    <dsp:sp modelId="{73D94C07-E322-4223-894A-555F9356B86B}">
      <dsp:nvSpPr>
        <dsp:cNvPr id="0" name=""/>
        <dsp:cNvSpPr/>
      </dsp:nvSpPr>
      <dsp:spPr>
        <a:xfrm>
          <a:off x="3501788" y="1059342"/>
          <a:ext cx="3518394" cy="20874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sk-SK" sz="1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Ošetrovateľstvo – služby:</a:t>
          </a: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sk-SK" sz="1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Ošetrovateľská starostlivosť </a:t>
          </a: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sk-SK" sz="1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Podpora, ochrana a obnova zdravia</a:t>
          </a: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sk-SK" sz="1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Starostlivosť o zomierajúcich</a:t>
          </a: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62926" y="1120480"/>
        <a:ext cx="3396118" cy="1965127"/>
      </dsp:txXfrm>
    </dsp:sp>
    <dsp:sp modelId="{820A5639-D352-47BE-9953-704ED9D5752A}">
      <dsp:nvSpPr>
        <dsp:cNvPr id="0" name=""/>
        <dsp:cNvSpPr/>
      </dsp:nvSpPr>
      <dsp:spPr>
        <a:xfrm>
          <a:off x="6693719" y="25496"/>
          <a:ext cx="937544" cy="52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93719" y="131190"/>
        <a:ext cx="779004" cy="317080"/>
      </dsp:txXfrm>
    </dsp:sp>
    <dsp:sp modelId="{41767218-23F8-4A8C-B82C-77C00C693E17}">
      <dsp:nvSpPr>
        <dsp:cNvPr id="0" name=""/>
        <dsp:cNvSpPr/>
      </dsp:nvSpPr>
      <dsp:spPr>
        <a:xfrm>
          <a:off x="8020433" y="0"/>
          <a:ext cx="2122609" cy="86919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9144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VÝSTUP</a:t>
          </a:r>
          <a:endParaRPr lang="sk-SK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020433" y="0"/>
        <a:ext cx="2122609" cy="579460"/>
      </dsp:txXfrm>
    </dsp:sp>
    <dsp:sp modelId="{E544F6BB-8EA9-48E3-8EA8-294DA945C9C5}">
      <dsp:nvSpPr>
        <dsp:cNvPr id="0" name=""/>
        <dsp:cNvSpPr/>
      </dsp:nvSpPr>
      <dsp:spPr>
        <a:xfrm>
          <a:off x="7742805" y="992866"/>
          <a:ext cx="2934740" cy="35330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Zmena ukazovateľov zdravia:</a:t>
          </a: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↑ Spokojnosti pacientov</a:t>
          </a: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↑ Kvality poskytovanej starostlivosti</a:t>
          </a: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↓ Nákladov</a:t>
          </a: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↑ Kvality života pacientov</a:t>
          </a: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↓ Morbidity a mortality</a:t>
          </a: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Predĺženie života</a:t>
          </a: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sk-SK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28761" y="1078822"/>
        <a:ext cx="2762828" cy="33611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D99AF7-A29F-466F-A66F-39BA2F739746}">
      <dsp:nvSpPr>
        <dsp:cNvPr id="0" name=""/>
        <dsp:cNvSpPr/>
      </dsp:nvSpPr>
      <dsp:spPr>
        <a:xfrm>
          <a:off x="0" y="40341"/>
          <a:ext cx="10972800" cy="7862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Vrcholový manažment</a:t>
          </a:r>
          <a:endParaRPr lang="sk-SK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381" y="78722"/>
        <a:ext cx="10896038" cy="709478"/>
      </dsp:txXfrm>
    </dsp:sp>
    <dsp:sp modelId="{69FF7C17-B16A-4525-B39E-FD440FFF2422}">
      <dsp:nvSpPr>
        <dsp:cNvPr id="0" name=""/>
        <dsp:cNvSpPr/>
      </dsp:nvSpPr>
      <dsp:spPr>
        <a:xfrm>
          <a:off x="0" y="826581"/>
          <a:ext cx="10972800" cy="695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8386" tIns="27940" rIns="156464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Vedúca odboru ošetrovateľskej starostlivosti, námestníčka pre ošetrovateľskú starostlivosť</a:t>
          </a:r>
          <a:endParaRPr lang="sk-SK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826581"/>
        <a:ext cx="10972800" cy="695520"/>
      </dsp:txXfrm>
    </dsp:sp>
    <dsp:sp modelId="{851DF32D-51AD-452A-AD7C-60F48D31A0BA}">
      <dsp:nvSpPr>
        <dsp:cNvPr id="0" name=""/>
        <dsp:cNvSpPr/>
      </dsp:nvSpPr>
      <dsp:spPr>
        <a:xfrm>
          <a:off x="0" y="1522101"/>
          <a:ext cx="10972800" cy="7862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Stredný manažment</a:t>
          </a:r>
          <a:endParaRPr lang="sk-SK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381" y="1560482"/>
        <a:ext cx="10896038" cy="709478"/>
      </dsp:txXfrm>
    </dsp:sp>
    <dsp:sp modelId="{76873756-5CAC-462B-80E8-7E7ADEFA8DFC}">
      <dsp:nvSpPr>
        <dsp:cNvPr id="0" name=""/>
        <dsp:cNvSpPr/>
      </dsp:nvSpPr>
      <dsp:spPr>
        <a:xfrm>
          <a:off x="0" y="2308341"/>
          <a:ext cx="10972800" cy="695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8386" tIns="27940" rIns="156464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Vedúca sestra kliniky/oddelenia</a:t>
          </a:r>
          <a:endParaRPr lang="sk-SK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308341"/>
        <a:ext cx="10972800" cy="695520"/>
      </dsp:txXfrm>
    </dsp:sp>
    <dsp:sp modelId="{B07E392B-A924-4887-ADBC-5813E81BDD60}">
      <dsp:nvSpPr>
        <dsp:cNvPr id="0" name=""/>
        <dsp:cNvSpPr/>
      </dsp:nvSpPr>
      <dsp:spPr>
        <a:xfrm>
          <a:off x="0" y="3003861"/>
          <a:ext cx="10972800" cy="7862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Líniový manažment</a:t>
          </a:r>
          <a:endParaRPr lang="sk-SK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381" y="3042242"/>
        <a:ext cx="10896038" cy="709478"/>
      </dsp:txXfrm>
    </dsp:sp>
    <dsp:sp modelId="{4C95DD4B-EEA9-4BF2-8C64-6B7A58F5C387}">
      <dsp:nvSpPr>
        <dsp:cNvPr id="0" name=""/>
        <dsp:cNvSpPr/>
      </dsp:nvSpPr>
      <dsp:spPr>
        <a:xfrm>
          <a:off x="0" y="3790101"/>
          <a:ext cx="10972800" cy="695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8386" tIns="27940" rIns="156464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Staničná sestra na oddelení</a:t>
          </a:r>
          <a:endParaRPr lang="sk-SK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790101"/>
        <a:ext cx="10972800" cy="6955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8766A5-8A05-4331-A9CF-29532C063CE7}">
      <dsp:nvSpPr>
        <dsp:cNvPr id="0" name=""/>
        <dsp:cNvSpPr/>
      </dsp:nvSpPr>
      <dsp:spPr>
        <a:xfrm>
          <a:off x="1835318" y="2788"/>
          <a:ext cx="3477220" cy="20863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SILNÉ stránky</a:t>
          </a:r>
        </a:p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sk-SK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Strenghts</a:t>
          </a:r>
          <a:r>
            <a:rPr lang="sk-SK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sk-SK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35318" y="2788"/>
        <a:ext cx="3477220" cy="2086332"/>
      </dsp:txXfrm>
    </dsp:sp>
    <dsp:sp modelId="{61079A2F-CA36-45DE-B792-A1ED37C02F16}">
      <dsp:nvSpPr>
        <dsp:cNvPr id="0" name=""/>
        <dsp:cNvSpPr/>
      </dsp:nvSpPr>
      <dsp:spPr>
        <a:xfrm>
          <a:off x="5660261" y="2788"/>
          <a:ext cx="3477220" cy="20863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SLABÉ stránky</a:t>
          </a:r>
        </a:p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sk-SK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Weaknesses</a:t>
          </a:r>
          <a:r>
            <a:rPr lang="sk-SK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sk-SK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60261" y="2788"/>
        <a:ext cx="3477220" cy="2086332"/>
      </dsp:txXfrm>
    </dsp:sp>
    <dsp:sp modelId="{D29DCD35-428F-4937-8C74-77B4F6474291}">
      <dsp:nvSpPr>
        <dsp:cNvPr id="0" name=""/>
        <dsp:cNvSpPr/>
      </dsp:nvSpPr>
      <dsp:spPr>
        <a:xfrm>
          <a:off x="1835318" y="2436842"/>
          <a:ext cx="3477220" cy="20863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PRÍLEŽITOSTI</a:t>
          </a:r>
        </a:p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sk-SK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Opportunities</a:t>
          </a:r>
          <a:r>
            <a:rPr lang="sk-SK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sk-SK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35318" y="2436842"/>
        <a:ext cx="3477220" cy="2086332"/>
      </dsp:txXfrm>
    </dsp:sp>
    <dsp:sp modelId="{4EC4339E-C7BA-4DFE-B593-FE44ED7BEC0E}">
      <dsp:nvSpPr>
        <dsp:cNvPr id="0" name=""/>
        <dsp:cNvSpPr/>
      </dsp:nvSpPr>
      <dsp:spPr>
        <a:xfrm>
          <a:off x="5660261" y="2436842"/>
          <a:ext cx="3477220" cy="20863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HROZBY</a:t>
          </a:r>
        </a:p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sk-SK" sz="3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Threats</a:t>
          </a:r>
          <a:r>
            <a:rPr lang="sk-SK" sz="3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sk-SK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60261" y="2436842"/>
        <a:ext cx="3477220" cy="208633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8BAA85-BF7A-4435-9084-54908D499360}">
      <dsp:nvSpPr>
        <dsp:cNvPr id="0" name=""/>
        <dsp:cNvSpPr/>
      </dsp:nvSpPr>
      <dsp:spPr>
        <a:xfrm>
          <a:off x="0" y="217187"/>
          <a:ext cx="10972800" cy="631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Krátkodobá zmena	</a:t>
          </a:r>
          <a:endParaRPr lang="sk-SK" sz="27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842" y="248029"/>
        <a:ext cx="10911116" cy="570116"/>
      </dsp:txXfrm>
    </dsp:sp>
    <dsp:sp modelId="{A0E283FE-EC98-4D66-9B73-A2A3C954AF27}">
      <dsp:nvSpPr>
        <dsp:cNvPr id="0" name=""/>
        <dsp:cNvSpPr/>
      </dsp:nvSpPr>
      <dsp:spPr>
        <a:xfrm>
          <a:off x="0" y="848987"/>
          <a:ext cx="10972800" cy="6287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8386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sz="21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Týka sa technologického alebo systémového procesu v organizácii, ktorý sa dá vopred naplánovať, definovať jeho výstupy a dôsledky</a:t>
          </a:r>
          <a:endParaRPr lang="sk-SK" sz="2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848987"/>
        <a:ext cx="10972800" cy="628762"/>
      </dsp:txXfrm>
    </dsp:sp>
    <dsp:sp modelId="{F016FE70-A29B-4546-91C1-6C290307028D}">
      <dsp:nvSpPr>
        <dsp:cNvPr id="0" name=""/>
        <dsp:cNvSpPr/>
      </dsp:nvSpPr>
      <dsp:spPr>
        <a:xfrm>
          <a:off x="0" y="1477750"/>
          <a:ext cx="10972800" cy="631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Dlhodobá zmena</a:t>
          </a:r>
          <a:endParaRPr lang="sk-SK" sz="27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842" y="1508592"/>
        <a:ext cx="10911116" cy="570116"/>
      </dsp:txXfrm>
    </dsp:sp>
    <dsp:sp modelId="{FD018B71-D6C5-4E27-9FAA-7CB97BDC8131}">
      <dsp:nvSpPr>
        <dsp:cNvPr id="0" name=""/>
        <dsp:cNvSpPr/>
      </dsp:nvSpPr>
      <dsp:spPr>
        <a:xfrm>
          <a:off x="0" y="2109550"/>
          <a:ext cx="10972800" cy="9221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8386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sz="21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Týka sa procesu riadenia systémov a organizačnej zmeny, kde sa zmena plánuje na dlhšie obdobie, je potrebné ju riadiť a kontrolovať a výstupy sú definované v určitých zásadách a charakteristikách, dôsledky sú iba odhadované</a:t>
          </a:r>
          <a:endParaRPr lang="sk-SK" sz="2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109550"/>
        <a:ext cx="10972800" cy="922184"/>
      </dsp:txXfrm>
    </dsp:sp>
    <dsp:sp modelId="{AABEB13A-22EF-4709-A8D2-433189189756}">
      <dsp:nvSpPr>
        <dsp:cNvPr id="0" name=""/>
        <dsp:cNvSpPr/>
      </dsp:nvSpPr>
      <dsp:spPr>
        <a:xfrm>
          <a:off x="0" y="3031735"/>
          <a:ext cx="10972800" cy="631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Strategická dlhodobá zmena</a:t>
          </a:r>
          <a:endParaRPr lang="sk-SK" sz="27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842" y="3062577"/>
        <a:ext cx="10911116" cy="570116"/>
      </dsp:txXfrm>
    </dsp:sp>
    <dsp:sp modelId="{3CE197CD-4C86-4F91-A912-212A69184D59}">
      <dsp:nvSpPr>
        <dsp:cNvPr id="0" name=""/>
        <dsp:cNvSpPr/>
      </dsp:nvSpPr>
      <dsp:spPr>
        <a:xfrm>
          <a:off x="0" y="3663535"/>
          <a:ext cx="10972800" cy="9221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8386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sz="21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Proces organizačnej zmeny, v ktorej hrá dôležitú úlohu predvídanie, vízia, komunikácia a je potrebné prihliadať k organizačnému správaniu sa skupín, jednotlivcov i organizačného okolia, výstupy sú charakterizované zásadami a dôsledky sú iba odhadnuteľné, často nepredvídateľné</a:t>
          </a:r>
          <a:endParaRPr lang="sk-SK" sz="2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663535"/>
        <a:ext cx="10972800" cy="9221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7B4878-4B18-4D08-8C40-F32DA2F70D0E}" type="datetimeFigureOut">
              <a:rPr lang="sk-SK" smtClean="0"/>
              <a:t>17. 12. 2018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4A46D9-D3AE-4D0B-AC34-3A2D930AD69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7354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4A46D9-D3AE-4D0B-AC34-3A2D930AD69A}" type="slidenum">
              <a:rPr lang="sk-SK" smtClean="0"/>
              <a:t>19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05952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Kliknutím upravte štýl predlohy podnadpisov</a:t>
            </a:r>
            <a:endParaRPr kumimoji="0" lang="en-US"/>
          </a:p>
        </p:txBody>
      </p: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1431-2582-4108-B9B9-5E337417FCA0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9AA2-19E6-43BB-BA55-89BCC456230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782998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1431-2582-4108-B9B9-5E337417FCA0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9AA2-19E6-43BB-BA55-89BCC456230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98897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1431-2582-4108-B9B9-5E337417FCA0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9AA2-19E6-43BB-BA55-89BCC456230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709696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1431-2582-4108-B9B9-5E337417FCA0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9AA2-19E6-43BB-BA55-89BCC456230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94744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1431-2582-4108-B9B9-5E337417FCA0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9AA2-19E6-43BB-BA55-89BCC456230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04095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1431-2582-4108-B9B9-5E337417FCA0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9AA2-19E6-43BB-BA55-89BCC456230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1806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1431-2582-4108-B9B9-5E337417FCA0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9AA2-19E6-43BB-BA55-89BCC456230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38966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1431-2582-4108-B9B9-5E337417FCA0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9AA2-19E6-43BB-BA55-89BCC456230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17417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s jedným odstrihnutým a zaobleným rohom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Pravouhlý trojuholník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1431-2582-4108-B9B9-5E337417FCA0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8BA49AA2-19E6-43BB-BA55-89BCC456230C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10" name="Voľná forma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ľná forma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8056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1431-2582-4108-B9B9-5E337417FCA0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9AA2-19E6-43BB-BA55-89BCC456230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58171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1431-2582-4108-B9B9-5E337417FCA0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9AA2-19E6-43BB-BA55-89BCC456230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221371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6917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1" y="1600200"/>
            <a:ext cx="5389033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1431-2582-4108-B9B9-5E337417FCA0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49AA2-19E6-43BB-BA55-89BCC456230C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12848"/>
            <a:ext cx="5388864" cy="3913632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230112" y="2212849"/>
            <a:ext cx="5388864" cy="3913187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2780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ľná forma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DF11431-2582-4108-B9B9-5E337417FCA0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BA49AA2-19E6-43BB-BA55-89BCC456230C}" type="slidenum">
              <a:rPr lang="sk-SK" smtClean="0"/>
              <a:pPr/>
              <a:t>‹#›</a:t>
            </a:fld>
            <a:endParaRPr lang="sk-SK"/>
          </a:p>
        </p:txBody>
      </p:sp>
      <p:grpSp>
        <p:nvGrpSpPr>
          <p:cNvPr id="2" name="Skupina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Voľná form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3" name="Voľná form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1097441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6654" y="-1260763"/>
            <a:ext cx="10363200" cy="4267200"/>
          </a:xfrm>
        </p:spPr>
        <p:txBody>
          <a:bodyPr>
            <a:normAutofit/>
          </a:bodyPr>
          <a:lstStyle/>
          <a:p>
            <a:pPr algn="ctr"/>
            <a:r>
              <a:rPr lang="sk-SK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Manažment v ošetrovateľstve </a:t>
            </a:r>
            <a:endParaRPr lang="sk-SK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39454" y="3890817"/>
            <a:ext cx="8534400" cy="1669473"/>
          </a:xfrm>
        </p:spPr>
        <p:txBody>
          <a:bodyPr>
            <a:normAutofit/>
          </a:bodyPr>
          <a:lstStyle/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Mgr. Katarína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PhD.</a:t>
            </a:r>
          </a:p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Mgr. Dominika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Kalánková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Predmet: Ošetrovateľstvo</a:t>
            </a:r>
          </a:p>
        </p:txBody>
      </p:sp>
    </p:spTree>
    <p:extLst>
      <p:ext uri="{BB962C8B-B14F-4D97-AF65-F5344CB8AC3E}">
        <p14:creationId xmlns:p14="http://schemas.microsoft.com/office/powerpoint/2010/main" val="2588974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1200" y="426997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Manažment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711200" y="1825625"/>
            <a:ext cx="10642600" cy="4695248"/>
          </a:xfrm>
        </p:spPr>
        <p:txBody>
          <a:bodyPr>
            <a:normAutofit/>
          </a:bodyPr>
          <a:lstStyle/>
          <a:p>
            <a:pPr>
              <a:lnSpc>
                <a:spcPct val="114000"/>
              </a:lnSpc>
            </a:pPr>
            <a:r>
              <a:rPr lang="sk-SK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</a:t>
            </a:r>
            <a:r>
              <a:rPr lang="sk-SK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(angl.)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sk-SK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riadiť, viesť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ovládať, mať vedúcu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funkciu</a:t>
            </a:r>
          </a:p>
          <a:p>
            <a:pPr>
              <a:lnSpc>
                <a:spcPct val="114000"/>
              </a:lnSpc>
            </a:pP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anažment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riadiť činnosti, ktoré udržiavajú organizáciu,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systém</a:t>
            </a:r>
          </a:p>
          <a:p>
            <a:pPr>
              <a:lnSpc>
                <a:spcPct val="114000"/>
              </a:lnSpc>
            </a:pP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ôvodne definovaný ako umenie riadiť podnikovú činnosť; neskôr ako umenie dosiahnuť vytýčené ciele podniku</a:t>
            </a:r>
            <a:endParaRPr lang="sk-SK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4000"/>
              </a:lnSpc>
            </a:pP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eoretické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praktické aspekty → </a:t>
            </a:r>
            <a:r>
              <a:rPr lang="sk-SK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„manažment je veda, umenie a prax“</a:t>
            </a:r>
          </a:p>
          <a:p>
            <a:pPr>
              <a:lnSpc>
                <a:spcPct val="114000"/>
              </a:lnSpc>
            </a:pP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anažment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ako </a:t>
            </a:r>
            <a:r>
              <a:rPr lang="sk-SK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vedná disciplína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(odvodené od existencie teórie; vedné odbory, napr. krízový manažment)</a:t>
            </a:r>
          </a:p>
          <a:p>
            <a:pPr>
              <a:lnSpc>
                <a:spcPct val="114000"/>
              </a:lnSpc>
            </a:pP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anažment ako </a:t>
            </a:r>
            <a:r>
              <a:rPr lang="sk-SK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praktická </a:t>
            </a:r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činnosť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(proces riadenia inštitúcie)</a:t>
            </a:r>
            <a:endParaRPr lang="sk-SK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anažment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ako </a:t>
            </a:r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profesia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(vzťahuje sa na skupinu ľudí (manažéri), ktorí zabezpečujú proces manažmentu a zodpovedajú za priebeh tohto procesu)</a:t>
            </a:r>
            <a:endParaRPr lang="sk-SK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454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71764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Manažment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514764"/>
            <a:ext cx="10744200" cy="501534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4000"/>
              </a:lnSpc>
              <a:buNone/>
            </a:pPr>
            <a:endParaRPr lang="sk-SK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4000"/>
              </a:lnSpc>
              <a:buNone/>
            </a:pP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Manažment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je:</a:t>
            </a: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ynamický proces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smerujúci k dosiahnutiu cieľov – prosperity organizácie prostredníctvom vedúcich pracovníkov, aplikácie overených metód a prístupov za súčasného využitia schopnosti manažéra</a:t>
            </a: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roces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vykonania práce prostredníctvom iných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správne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načas (kvalita riadenia) 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Efektívna integrácia a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koordinácia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zdrojov (t.j. riadenie) v záujme dosiahnutia stanoveného cieľa</a:t>
            </a:r>
          </a:p>
          <a:p>
            <a:pPr marL="800100" lvl="1" indent="-342900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poločný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obsah všetkých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definícií → orientácia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výsledky, opis procesu 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675301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2305" y="482416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Manažment v ošetrovateľstve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82305" y="1777621"/>
            <a:ext cx="10972800" cy="4525963"/>
          </a:xfrm>
        </p:spPr>
        <p:txBody>
          <a:bodyPr>
            <a:normAutofit/>
          </a:bodyPr>
          <a:lstStyle/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Manažment v ošetrovateľstve je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aplikovaná vedná disciplína,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ktorá ako súčasť ošetrovateľstva upevňuje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spoločenské postavenie sestry - manažérky v multidisciplinárnom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tíme 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Kilíková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Jakušová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2008)</a:t>
            </a:r>
            <a:endParaRPr lang="sk-SK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 cieľ naučiť kľúčovým manažérskym činnostiam sestry - manažérky na všetkých stupňoch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riadenia (vrcholový, stredný, líniový manažment)</a:t>
            </a:r>
          </a:p>
          <a:p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Očakáva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aktívny záujem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tvorivý prístup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 manažmentu ošetrovateľskej starostlivosti od každej sestry bez ohľadu na jej funkčné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zaradenie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Šípka dolu 3"/>
          <p:cNvSpPr/>
          <p:nvPr/>
        </p:nvSpPr>
        <p:spPr>
          <a:xfrm>
            <a:off x="5404513" y="4093486"/>
            <a:ext cx="1050878" cy="66874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66113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5051" y="306924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Systém manažmentu v ošetrovateľstve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7224011"/>
              </p:ext>
            </p:extLst>
          </p:nvPr>
        </p:nvGraphicFramePr>
        <p:xfrm>
          <a:off x="555009" y="1845859"/>
          <a:ext cx="1107288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9138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36658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Úrovne manažmentu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Zástupný symbol obsah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2284562"/>
              </p:ext>
            </p:extLst>
          </p:nvPr>
        </p:nvGraphicFramePr>
        <p:xfrm>
          <a:off x="609600" y="1736677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76942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16160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Funkcie manažmentu/riadenia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671781"/>
            <a:ext cx="10972800" cy="4987637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ákladné funkcie manažmentu = hlavné činnosti vykonávané riadiacimi pracovníkmi za využívania ľudí a iných zdrojov pre splnenie cieľov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→ 5 kategórií funkcií riadenia: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Plánovanie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rganizovanie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abezpečovanie personálu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edenie / usmerňovanie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ontrola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Manažment = proces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plánovania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organizovania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zabezpečovania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personálu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vedenia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kontroly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za účelom dosiahnutia stanovených cieľov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1321253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80815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Plánovanie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5105399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Strategické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projektovanie vízie pre budúcnosť a postup činnosti zameranej na dosiahnutie istých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cieľov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Plánovanie/ciele:</a:t>
            </a: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Dlhodobé =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strategické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(vytvárajú politiku inštitúcie, naplnenie vízií a cieľov)</a:t>
            </a: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trednodobé =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taktické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(spôsob dosahovania strategických plánov)</a:t>
            </a: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rátkodobé =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operatívne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(každodenná prevádzka, konkrétne ciele)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SMART</a:t>
            </a: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Špecifický</a:t>
            </a: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Merateľný</a:t>
            </a: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Akceptovateľný</a:t>
            </a: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R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eálny</a:t>
            </a: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Č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asovo ohraničený</a:t>
            </a:r>
            <a:r>
              <a:rPr lang="sk-SK" sz="2400" dirty="0" smtClean="0">
                <a:latin typeface="+mn-lt"/>
              </a:rPr>
              <a:t>	</a:t>
            </a:r>
            <a:r>
              <a:rPr lang="sk-SK" sz="2000" dirty="0" smtClean="0"/>
              <a:t>		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216076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09600" y="455676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Plánovanie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ástupný objekt pre text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k-SK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 </a:t>
            </a:r>
            <a:r>
              <a:rPr lang="sk-SK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plánovania</a:t>
            </a:r>
            <a:endParaRPr lang="sk-SK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Zástupný objekt pre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sk-SK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Význam plánovania 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Východiská (príležitosť, nutnosť)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Stanovenie cieľov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Definovanie alternatívnych postupov a ich hodnotenie, výber postupu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Formulovanie záväzných plánov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Realizácia, sledovanie, vyhodnocovanie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Prijímanie nápravných opatrení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Vyhodnotenie</a:t>
            </a:r>
            <a:endParaRPr lang="sk-SK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Zástupný objekt pre obsah 7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468630" indent="-3429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Zvyšovanie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efektivity</a:t>
            </a:r>
          </a:p>
          <a:p>
            <a:pPr marL="468630" indent="-3429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Rozvoj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vedúcich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pracovníkov</a:t>
            </a:r>
          </a:p>
          <a:p>
            <a:pPr marL="468630" indent="-3429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Úspešné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efektívne organizačné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zmeny</a:t>
            </a:r>
          </a:p>
          <a:p>
            <a:pPr marL="468630" indent="-3429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Znižovanie rizika</a:t>
            </a:r>
          </a:p>
          <a:p>
            <a:pPr marL="468630" indent="-3429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Vývoj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štandardov výkonnosti</a:t>
            </a:r>
          </a:p>
          <a:p>
            <a:pPr marL="0" indent="0">
              <a:buNone/>
            </a:pP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664081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36233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Strategické plánovanie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Zástupný objekt pre obsah 6"/>
          <p:cNvSpPr>
            <a:spLocks noGrp="1"/>
          </p:cNvSpPr>
          <p:nvPr>
            <p:ph idx="1"/>
          </p:nvPr>
        </p:nvSpPr>
        <p:spPr>
          <a:xfrm>
            <a:off x="609600" y="1746949"/>
            <a:ext cx="10972800" cy="5111051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Proces formovania dlhodobých strategických cieľov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 maximálnym využitím zdrojov a príležitostí na trhu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Strategické plánovanie je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systematické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komplexné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Úloha a zodpovednosť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vrcholového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manažmentu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Nepretržitý cyklus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Formulácia cieľov, poslania, vízií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Analýza vonkajšieho prostredia, konkurencie, vnútorných zdrojov, schopností, súčasného výkonu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Stanovenie, definovanie stratégie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Implementácie stratégie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Monitorovanie, vyhodnocovanie, evaluácia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5533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95952" y="457172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SWOT analýza</a:t>
            </a:r>
            <a:endParaRPr lang="sk-SK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3135710"/>
              </p:ext>
            </p:extLst>
          </p:nvPr>
        </p:nvGraphicFramePr>
        <p:xfrm>
          <a:off x="595952" y="1818564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10012218" y="2524779"/>
            <a:ext cx="228138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S, W – vnútorné prostredie</a:t>
            </a:r>
          </a:p>
          <a:p>
            <a:endParaRPr lang="sk-SK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O,T – vonkajšie prostredie</a:t>
            </a:r>
            <a:endParaRPr lang="sk-SK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553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71579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Organizovanie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695735"/>
            <a:ext cx="10972800" cy="4991392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Činnosť manažérov spočívajúca v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usporadúvaní prvkov systému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(inštitúcie) tak, aby prispeli k dosiahnutiu stanovených cieľov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Usporadúvanie prvkov musí umožniť ich koordináciu, aktivitu aj kontrolu →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organizačná štruktúra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organizácia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(formálna/neformálna)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Organizácia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vnútorné, formalizované, spravidla hierarchické usporiadanie celku s určenými vzťahmi (podriadený/nadriadený)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Formálna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(postavená na platných predpisoch, smerniciach, organizačných poriadkoch a je znázornená organizačnou schémou)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Neformálna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(ľubovoľné, navonok transparentné prepojenie jednotlivcov, ktoré neodpovedá formálnej organizačnej úrovni)</a:t>
            </a:r>
          </a:p>
          <a:p>
            <a:pPr marL="0" indent="0">
              <a:buNone/>
            </a:pPr>
            <a:endParaRPr lang="sk-SK" sz="2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Organizovanie sa uplatňuje všade tam, kde je potrebné prepojiť činnosti viacerých ľudí podieľajúcich sa na realizácii cieľov a spočíva v efektívnom rozdelení práce a jej koordinácie</a:t>
            </a: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276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90052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Prvky organizovania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723031"/>
            <a:ext cx="10972800" cy="4525963"/>
          </a:xfrm>
        </p:spPr>
        <p:txBody>
          <a:bodyPr>
            <a:normAutofit fontScale="925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Špecializovanie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(rozdelenie práce, každý pracovník má definovanú svoju úlohu)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Koordinácia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(spolupráca, zladenie úloh z hľadiska cieľov, obsahu a času – každý pracovník má jasne vymedzené úlohy a právomoci)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Vytváranie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útvarov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(zoskupovanie pracovných funkcií do skupín a vytváranie útvarov, ktoré môžu mať iné názvy, napr. oddelenia, referáty, odbory)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Rozpätie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vedenia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(počet priamo vedených ľudí jedným manažérom)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Rozdelenie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kompetencií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(delegovanie – rozdelenie právomocí a zodpovednosti v inštitúcií; horizontálne, vertikálne)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Reťaz požiadaviek na organizovanie – </a:t>
            </a:r>
            <a:r>
              <a:rPr lang="sk-SK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OSCAR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(Ernest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Dale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(ciele),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specialization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(špecializácia/deľba práce),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coordination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(koordinácia),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authority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(právomoci – písomne zadefinované),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responsibility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(zodpovednosť)</a:t>
            </a:r>
          </a:p>
          <a:p>
            <a:pPr>
              <a:buFont typeface="Arial" panose="020B0604020202020204" pitchFamily="34" charset="0"/>
              <a:buChar char="•"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4531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69979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Zabezpečenie personálu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551709"/>
            <a:ext cx="10972800" cy="5144655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iadenie ľudských zdrojov, personálny manažment, správa personalistiky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Cieľom personálneho manažmentu je prideliť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správnych ľudí na správne miesto v správnom čase, za účelom dosiahnutia stanovených cieľov (zosúlaďovanie kvalifikácie s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opisom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práce a očakávanými výsledkami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Zahŕňa: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Nábor pracovníkov a ich následný výber →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pridelenie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vhodnej práce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súvislosti s vytvoreným pracovným miestom, profesionálnym postupom (zvyšovanie kvalifikácie, kurzy, školenia)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Určenie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platu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spôsoby odmeňovania, kolektívna zmluva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Odlučovanie zamestnancov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(odchod do dôchodku, presun na iné pracovisko, ukončenie pracovného pomeru, dovolenky, PN, MD/RD); 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outplacing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(pomoc pri hľadaní nového zamestnania po ukončení pracovného pomeru)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55059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6473" y="426997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Vedenie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26473" y="1705970"/>
            <a:ext cx="11231418" cy="503602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Schopnosť viesť ľudí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(pracovníkov)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 predpoklad pre realizáciu ostatných funkcií</a:t>
            </a:r>
          </a:p>
          <a:p>
            <a:pPr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Usmerňovanie, stimulovanie, motivovanie zamestnancov, pracovníkov, aby dosahovali stanovené ciele</a:t>
            </a:r>
          </a:p>
          <a:p>
            <a:pPr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Vedenie je orientované na činnosť</a:t>
            </a:r>
          </a:p>
          <a:p>
            <a:pPr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ahŕňa:  </a:t>
            </a: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Motivačné prostredie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(pracovník nielen „musí“ ale aj „chce“ dosahovať stanovené ciele a úlohy)</a:t>
            </a: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Komunikáciu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(pracovník vie, čo sa od neho očakáva)</a:t>
            </a:r>
          </a:p>
          <a:p>
            <a:pPr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Manažér využíva rôzne štýly vedenia (závisí na úlohe, od pracovníka, osobných preferenciách manažérov, filozofii...): </a:t>
            </a: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Autokratický</a:t>
            </a: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Demokratický</a:t>
            </a:r>
          </a:p>
          <a:p>
            <a:pPr lvl="1">
              <a:lnSpc>
                <a:spcPct val="114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Liberálny</a:t>
            </a:r>
          </a:p>
        </p:txBody>
      </p:sp>
    </p:spTree>
    <p:extLst>
      <p:ext uri="{BB962C8B-B14F-4D97-AF65-F5344CB8AC3E}">
        <p14:creationId xmlns:p14="http://schemas.microsoft.com/office/powerpoint/2010/main" val="15244969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57201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Štýly vedenia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600201"/>
            <a:ext cx="10861964" cy="5059906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0"/>
              </a:spcAft>
              <a:buNone/>
            </a:pPr>
            <a:endParaRPr lang="sk-SK" sz="2400" b="1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sk-SK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Autokratický </a:t>
            </a:r>
            <a:r>
              <a:rPr lang="sk-SK" sz="2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štýl</a:t>
            </a:r>
            <a:endParaRPr lang="sk-SK" sz="2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sk-SK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Založený na priamych príkazoch a dôslednej kontrole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Manažér má svoje názory, predstavy, myšlienky, nerešpektuje názory svojich podriadených, neakceptuje nové nápady z ich </a:t>
            </a:r>
            <a:r>
              <a:rPr lang="sk-SK" sz="2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strany</a:t>
            </a:r>
          </a:p>
          <a:p>
            <a:pPr marL="0" indent="0" algn="just">
              <a:buNone/>
            </a:pPr>
            <a:endParaRPr lang="sk-SK" sz="2400" b="1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sk-SK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Demokratický </a:t>
            </a:r>
            <a:r>
              <a:rPr lang="sk-SK" sz="2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štýl</a:t>
            </a:r>
            <a:r>
              <a:rPr lang="sk-SK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Obojstranná </a:t>
            </a:r>
            <a:r>
              <a:rPr lang="sk-SK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komunikácia medzi manažérom a jeho pracovníkmi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sk-SK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Motivácia zo strany pracovníkov - zvýšená pracovná </a:t>
            </a:r>
            <a:r>
              <a:rPr lang="sk-SK" sz="2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aktivita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sk-SK" dirty="0" smtClean="0">
              <a:ea typeface="Times New Roman"/>
              <a:cs typeface="Times New Roman"/>
            </a:endParaRPr>
          </a:p>
          <a:p>
            <a:pPr algn="just">
              <a:lnSpc>
                <a:spcPct val="150000"/>
              </a:lnSpc>
            </a:pPr>
            <a:endParaRPr lang="sk-SK" dirty="0">
              <a:ea typeface="Times New Roman"/>
              <a:cs typeface="Times New Roman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1445082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00888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Štýly vedenia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709383"/>
            <a:ext cx="10972800" cy="4525963"/>
          </a:xfrm>
        </p:spPr>
        <p:txBody>
          <a:bodyPr/>
          <a:lstStyle/>
          <a:p>
            <a:pPr marL="0" indent="0" algn="just">
              <a:spcAft>
                <a:spcPts val="0"/>
              </a:spcAft>
              <a:buNone/>
            </a:pPr>
            <a:endParaRPr lang="sk-SK" sz="2200" b="1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sk-SK" sz="22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Liberálny </a:t>
            </a:r>
            <a:r>
              <a:rPr lang="sk-SK" sz="22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štýl</a:t>
            </a:r>
            <a:endParaRPr lang="sk-SK" sz="22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N</a:t>
            </a:r>
            <a:r>
              <a:rPr lang="sk-SK" sz="2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edisciplinovaná </a:t>
            </a:r>
            <a:r>
              <a:rPr lang="sk-SK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práca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Manažér </a:t>
            </a:r>
            <a:r>
              <a:rPr lang="sk-SK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je priateľom </a:t>
            </a:r>
            <a:r>
              <a:rPr lang="sk-SK" sz="2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každého</a:t>
            </a:r>
            <a:endParaRPr lang="sk-SK" sz="2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Manažér nemá </a:t>
            </a:r>
            <a:r>
              <a:rPr lang="sk-SK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záujem o prácu, nadriadenosť a podriadenosť nepozná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Presadzovanie </a:t>
            </a:r>
            <a:r>
              <a:rPr lang="sk-SK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osobných záujmov a cieľov, neplnenie úloh a nedostatky vo fungovaní pracoviska, až úplná anarchia 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0645674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91652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Kontrolovanie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35709" y="1825624"/>
            <a:ext cx="11046691" cy="4824557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Nadväzuje na predchádzajúce časti (plánovanie, organizovanie, vedenie a riadenie ľudí)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Porovnanie požadovaného stavu so stavom reálnym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sk-SK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sk-SK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ontrolling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súčasť ekonomického riadenia organizácie (realizujú odborní zamestnanci inštitúcie alebo externí pracovníci)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Strategický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controlling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(pomáha pri dosahovaní strategických cieľov)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Operatívny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controlling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(zabezpečuje stabilnú existenciu inštitúcie)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Kontrolná činnosť je súčasťou práce manažérov na všetkých úrovniach → efektívne realizovaná kontrola poskytuje účinnú spätnú väzbu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Efektívna kontrola sa vyznačuje integráciou, primeranosťou, hospodárnosťou, zameranosťou na budúcnosť, zrozumiteľnosťou, pružnosťou a motiváciou →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kontrolný PROCES</a:t>
            </a:r>
            <a:endParaRPr lang="sk-SK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1373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86851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Kontrolný proces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496291"/>
            <a:ext cx="10972800" cy="5172364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k-SK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Skladá sa z niekoľkých krokov/fáz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Stanovenie cieľov kontroly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Stanovenie kontrolných kritérií, štandardov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Rozbor kontrolovaných procesov a porovnanie so stanovenými kritériami, štandardami → identifikácia odchýlok, ktoré sú z hľadiska kontroly dôležité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Vyhodnotenie zistených odchýlok 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Prijatie záveru 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Zaistenie realizácie prijatých záverov, prípadne nová kontrola ich plnenia alebo splnenia</a:t>
            </a:r>
          </a:p>
          <a:p>
            <a:pPr marL="393192" lvl="1" indent="0">
              <a:buClr>
                <a:schemeClr val="accent3"/>
              </a:buClr>
              <a:buNone/>
            </a:pPr>
            <a:endParaRPr lang="sk-SK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3192" lvl="1" indent="0">
              <a:buClr>
                <a:schemeClr val="accent3"/>
              </a:buClr>
              <a:buNone/>
            </a:pPr>
            <a:endParaRPr lang="sk-S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Dobre splnená úloha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motivácia pracovníka (odmena, pochvala, benefit, kariérny postup...)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Nesplnená úloha/zistené nedostatky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(prijatie nápravných opatrení, usmernenie pracovníka, edukácia/poučenie, upozornenie...)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Šípka nadol 3"/>
          <p:cNvSpPr/>
          <p:nvPr/>
        </p:nvSpPr>
        <p:spPr>
          <a:xfrm>
            <a:off x="5721927" y="4507344"/>
            <a:ext cx="748145" cy="4710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313280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36234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Kontrola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671782"/>
            <a:ext cx="10972800" cy="5033818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Typy kontroly: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Interná (vnútorná) a externá (vonkajšia)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reventívna, priebežná, následná 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iadna, mimoriadna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Čiastková, celková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Kontrola kvality ošetrovateľskej starostlivosti → AUDITY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Proces, ktorého cieľom je vyhodnotiť reálne dodržiavanie štandardov 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Cieľom je neustále zvyšovanie kvality; nie hľadanie chýb s následným disciplinárnym opatrením, ale hľadanie slabých miest inštitúcie (oddelenia/kliniky) a ich odstránenie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Napr. interný/externý audit; audit ošetrovateľskej starostlivosti a iné → významný zdroj informácií týkajúcich sa kvality starostlivosti v konkrétnom zdravotníckom zariadení (inštitúcií)</a:t>
            </a:r>
          </a:p>
          <a:p>
            <a:pPr lvl="1"/>
            <a:endParaRPr lang="sk-SK" dirty="0" smtClean="0"/>
          </a:p>
          <a:p>
            <a:pPr lvl="1"/>
            <a:endParaRPr lang="sk-SK" dirty="0" smtClean="0"/>
          </a:p>
          <a:p>
            <a:pPr lvl="1"/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7554120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248" y="500888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Manažment zmeny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23248" y="1763974"/>
            <a:ext cx="10972800" cy="4525963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Organizačný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riadiaci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proces, ktorý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 zaoberá vnímaním, komunikáciou, metodikou, organizáciou a vyhodnocovaním prechodu organizácií, skupín v organizácii i jednotlivcov v organizácii zo súčasného stavu do požadovaného budúceho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stavu</a:t>
            </a:r>
          </a:p>
          <a:p>
            <a:pPr>
              <a:buFont typeface="Arial" panose="020B0604020202020204" pitchFamily="34" charset="0"/>
              <a:buChar char="•"/>
            </a:pPr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Zahŕňa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metodiku organizačných procesov manažmentu zmien a zaoberá sa jednotlivými modelmi riadenia organizačných zmien a riadenia systémových zmien, ktoré sa spolu používajú pri organizácií a vychádzajú z pohľadu riadenia ľudských zdrojov v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organizácii</a:t>
            </a:r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633054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36234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Klasifikácia zmeny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0694227"/>
              </p:ext>
            </p:extLst>
          </p:nvPr>
        </p:nvGraphicFramePr>
        <p:xfrm>
          <a:off x="609600" y="1717965"/>
          <a:ext cx="10972800" cy="4802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0768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00888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Účastníci zmeny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804917"/>
            <a:ext cx="10972800" cy="4525963"/>
          </a:xfrm>
        </p:spPr>
        <p:txBody>
          <a:bodyPr/>
          <a:lstStyle/>
          <a:p>
            <a:pPr lvl="0">
              <a:buFont typeface="Arial" panose="020B0604020202020204" pitchFamily="34" charset="0"/>
              <a:buChar char="•"/>
            </a:pP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Generátor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(niekoho niečo napadne)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Imperátor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(cez ktorých zmenu zavádza, tých je vždy málo)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Prijímateľ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skorý,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neskorý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Oponent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poukazuje na to, čo ten druhý človek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nevidí</a:t>
            </a:r>
          </a:p>
          <a:p>
            <a:pPr lvl="0">
              <a:buFont typeface="Arial" panose="020B0604020202020204" pitchFamily="34" charset="0"/>
              <a:buChar char="•"/>
            </a:pPr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Arial" panose="020B0604020202020204" pitchFamily="34" charset="0"/>
              <a:buChar char="•"/>
            </a:pP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pokojný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(racionálne argumenty majú dôkazy, že zmena môže zlyhať)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espojný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(stále nespokojný)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685825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73179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 zavedenia zmeny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935480"/>
            <a:ext cx="10972800" cy="46777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Postupné kroky v procese zmeny: </a:t>
            </a:r>
            <a:endParaRPr lang="sk-SK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Identifikácia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znakov, ktoré naznačujú že si niečo vyžaduje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zmenu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iagnóza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problému – zber ďalších údajov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váženie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alternatívnych riešení v zmysle ich rizík,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výhod,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nevýhod a očakávaných výsledkov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Výber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jednej zo zvažovaných alternatív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Plánovanie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krokov v procese zmeny: zaznamenanie merateľných hodnôt, určenie časového rozvrhu, zváženie financií, získanie pracovníkov, testovanie, načrtnutie plánu,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Zavedenie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zmeny 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Vyhodnotenie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výsledku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Zviditeľnenie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zmeny 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8087291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19361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Súhrn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662361"/>
            <a:ext cx="10972800" cy="4662239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Manažment je dynamický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 smerujúci k dosiahnutiu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cieľov.</a:t>
            </a:r>
          </a:p>
          <a:p>
            <a:pPr>
              <a:buFont typeface="Arial" panose="020B0604020202020204" pitchFamily="34" charset="0"/>
              <a:buChar char="•"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Stanovené ciele dosahujeme prostredníctvom 5 základných funkcií riadenia – plánovanie, organizovanie, zabezpečenie personálu, vedenie, kontrola.</a:t>
            </a:r>
          </a:p>
          <a:p>
            <a:pPr>
              <a:buFont typeface="Arial" panose="020B0604020202020204" pitchFamily="34" charset="0"/>
              <a:buChar char="•"/>
            </a:pP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Manažment zmeny je dôležitý aspekt v manažmente v ošetrovateľstve.</a:t>
            </a:r>
          </a:p>
          <a:p>
            <a:pPr>
              <a:buFont typeface="Arial" panose="020B0604020202020204" pitchFamily="34" charset="0"/>
              <a:buChar char="•"/>
            </a:pP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Zmeny môžeme klasifikovať ako krátkodobé, dlhodobé a strategicky dlhodobé.</a:t>
            </a:r>
          </a:p>
          <a:p>
            <a:endParaRPr lang="sk-SK" b="1" dirty="0" smtClean="0"/>
          </a:p>
        </p:txBody>
      </p:sp>
    </p:spTree>
    <p:extLst>
      <p:ext uri="{BB962C8B-B14F-4D97-AF65-F5344CB8AC3E}">
        <p14:creationId xmlns:p14="http://schemas.microsoft.com/office/powerpoint/2010/main" val="41824729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Literatúra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Kilíková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Jakušová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V.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Teória a prax manažmentu v ošetrovateľstve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Vydavateľstvo: Osveta. 2008. 150 s. ISBN 9788080632908.</a:t>
            </a: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Kilíková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M.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Teória manažmentu v ošetrovateľstve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Příbram: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Ústav sv. Jána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Nepomuka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Neumanna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Bratislava: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Vysoká škola zdravotníctva a sociálnej práce sv.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Alžbety. 2013. 391 s. ISBN 9788026038450.</a:t>
            </a: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Jakušová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V.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Manažment pre nelekárske študijné programy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Vydavateľstvo: Osveta. 2016. 156 s. ISBN 9788080634476.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153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ív1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otív1" id="{24CAF8EA-F059-45A0-9A4D-0758D9AD3325}" vid="{65D37852-95A7-4344-9D2B-4921F4EB9A67}"/>
    </a:ext>
  </a:extLst>
</a:theme>
</file>

<file path=ppt/theme/theme2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Motív1</Template>
  <TotalTime>608</TotalTime>
  <Words>1785</Words>
  <Application>Microsoft Office PowerPoint</Application>
  <PresentationFormat>Vlastná</PresentationFormat>
  <Paragraphs>243</Paragraphs>
  <Slides>26</Slides>
  <Notes>1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26</vt:i4>
      </vt:variant>
    </vt:vector>
  </HeadingPairs>
  <TitlesOfParts>
    <vt:vector size="27" baseType="lpstr">
      <vt:lpstr>Motív1</vt:lpstr>
      <vt:lpstr>Manažment v ošetrovateľstve </vt:lpstr>
      <vt:lpstr>Manažment</vt:lpstr>
      <vt:lpstr>Manažment</vt:lpstr>
      <vt:lpstr>Manažment v ošetrovateľstve</vt:lpstr>
      <vt:lpstr>Systém manažmentu v ošetrovateľstve</vt:lpstr>
      <vt:lpstr>Úrovne manažmentu</vt:lpstr>
      <vt:lpstr>Funkcie manažmentu/riadenia</vt:lpstr>
      <vt:lpstr>1. Plánovanie</vt:lpstr>
      <vt:lpstr>1. Plánovanie</vt:lpstr>
      <vt:lpstr>1. Strategické plánovanie</vt:lpstr>
      <vt:lpstr>SWOT analýza</vt:lpstr>
      <vt:lpstr>2. Organizovanie</vt:lpstr>
      <vt:lpstr>2. Prvky organizovania</vt:lpstr>
      <vt:lpstr>3. Zabezpečenie personálu</vt:lpstr>
      <vt:lpstr>4. Vedenie</vt:lpstr>
      <vt:lpstr>4. Štýly vedenia</vt:lpstr>
      <vt:lpstr>4. Štýly vedenia</vt:lpstr>
      <vt:lpstr>5. Kontrolovanie</vt:lpstr>
      <vt:lpstr>5. Kontrolný proces</vt:lpstr>
      <vt:lpstr>5. Kontrola</vt:lpstr>
      <vt:lpstr>Manažment zmeny</vt:lpstr>
      <vt:lpstr>Klasifikácia zmeny</vt:lpstr>
      <vt:lpstr>Účastníci zmeny</vt:lpstr>
      <vt:lpstr>Proces zavedenia zmeny</vt:lpstr>
      <vt:lpstr>Súhrn</vt:lpstr>
      <vt:lpstr>Literatúra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Manažment v ošetrovateľstve</dc:title>
  <dc:creator>Používateľ systému Windows</dc:creator>
  <cp:lastModifiedBy>PC</cp:lastModifiedBy>
  <cp:revision>60</cp:revision>
  <dcterms:created xsi:type="dcterms:W3CDTF">2018-11-15T10:46:18Z</dcterms:created>
  <dcterms:modified xsi:type="dcterms:W3CDTF">2018-12-17T07:11:13Z</dcterms:modified>
</cp:coreProperties>
</file>