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321" r:id="rId15"/>
    <p:sldId id="322" r:id="rId16"/>
    <p:sldId id="324" r:id="rId17"/>
    <p:sldId id="325" r:id="rId18"/>
    <p:sldId id="326" r:id="rId19"/>
    <p:sldId id="327" r:id="rId20"/>
    <p:sldId id="273" r:id="rId21"/>
    <p:sldId id="328" r:id="rId22"/>
    <p:sldId id="329" r:id="rId23"/>
    <p:sldId id="330" r:id="rId24"/>
    <p:sldId id="320" r:id="rId25"/>
    <p:sldId id="258" r:id="rId26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/PSHBD7eVPIEc97wUYiiA==" hashData="+DzgA5gki2Ph6VXWHEpw1VId49WokgXWlUhbVXw5LDbBhnJijlZ6Qn3d5GpkkKCAonyygaNuVhK2sVL8boL97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45" d="100"/>
          <a:sy n="45" d="100"/>
        </p:scale>
        <p:origin x="34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2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_rels/data3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3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
</file>

<file path=ppt/diagrams/_rels/data4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0F9B1B-FBAB-45FA-AA58-AEDA2A86409E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sk-SK"/>
        </a:p>
      </dgm:t>
    </dgm:pt>
    <dgm:pt modelId="{591650CF-3F2C-452F-9FFF-18DF710C64D3}">
      <dgm:prSet/>
      <dgm:spPr/>
      <dgm:t>
        <a:bodyPr/>
        <a:lstStyle/>
        <a:p>
          <a:pPr rtl="0"/>
          <a:r>
            <a:rPr lang="sk-SK" b="1" dirty="0" err="1"/>
            <a:t>Definition</a:t>
          </a:r>
          <a:r>
            <a:rPr lang="sk-SK" b="1" dirty="0"/>
            <a:t> and </a:t>
          </a:r>
          <a:r>
            <a:rPr lang="sk-SK" b="1" dirty="0" err="1"/>
            <a:t>synthesis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DA87566-C47D-402D-9E52-325B93331883}" type="parTrans" cxnId="{CDB63ECD-6EDB-4EFA-A07D-987B82529014}">
      <dgm:prSet/>
      <dgm:spPr/>
      <dgm:t>
        <a:bodyPr/>
        <a:lstStyle/>
        <a:p>
          <a:endParaRPr lang="sk-SK"/>
        </a:p>
      </dgm:t>
    </dgm:pt>
    <dgm:pt modelId="{DE3B0610-BACA-43E7-9F3E-6FC7C84DDBD5}" type="sibTrans" cxnId="{CDB63ECD-6EDB-4EFA-A07D-987B82529014}">
      <dgm:prSet/>
      <dgm:spPr/>
      <dgm:t>
        <a:bodyPr/>
        <a:lstStyle/>
        <a:p>
          <a:endParaRPr lang="sk-SK"/>
        </a:p>
      </dgm:t>
    </dgm:pt>
    <dgm:pt modelId="{A6890926-025A-4983-A8B6-27D1BDE01927}" type="pres">
      <dgm:prSet presAssocID="{450F9B1B-FBAB-45FA-AA58-AEDA2A8640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2B2BBD0-DC9A-4F73-8726-327C961B45B9}" type="pres">
      <dgm:prSet presAssocID="{591650CF-3F2C-452F-9FFF-18DF710C64D3}" presName="parentText" presStyleLbl="node1" presStyleIdx="0" presStyleCnt="1" custLinFactNeighborY="-3649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B5584F76-F817-4CB0-9A47-E79DE4AA0CF7}" type="presOf" srcId="{591650CF-3F2C-452F-9FFF-18DF710C64D3}" destId="{12B2BBD0-DC9A-4F73-8726-327C961B45B9}" srcOrd="0" destOrd="0" presId="urn:microsoft.com/office/officeart/2005/8/layout/vList2"/>
    <dgm:cxn modelId="{CDB63ECD-6EDB-4EFA-A07D-987B82529014}" srcId="{450F9B1B-FBAB-45FA-AA58-AEDA2A86409E}" destId="{591650CF-3F2C-452F-9FFF-18DF710C64D3}" srcOrd="0" destOrd="0" parTransId="{DDA87566-C47D-402D-9E52-325B93331883}" sibTransId="{DE3B0610-BACA-43E7-9F3E-6FC7C84DDBD5}"/>
    <dgm:cxn modelId="{AA3C6BE1-2507-46A0-98ED-304EBFE7D107}" type="presOf" srcId="{450F9B1B-FBAB-45FA-AA58-AEDA2A86409E}" destId="{A6890926-025A-4983-A8B6-27D1BDE01927}" srcOrd="0" destOrd="0" presId="urn:microsoft.com/office/officeart/2005/8/layout/vList2"/>
    <dgm:cxn modelId="{415B1D25-F61F-4C06-AFBC-481F369C7488}" type="presParOf" srcId="{A6890926-025A-4983-A8B6-27D1BDE01927}" destId="{12B2BBD0-DC9A-4F73-8726-327C961B45B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746FA1-11B6-4DC1-AF51-948063979AB6}" type="doc">
      <dgm:prSet loTypeId="urn:microsoft.com/office/officeart/2005/8/layout/vList2" loCatId="list" qsTypeId="urn:microsoft.com/office/officeart/2005/8/quickstyle/3d1" qsCatId="3D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BD5E7FD6-B720-4C62-B53F-1E8AC6A14DD3}">
      <dgm:prSet/>
      <dgm:spPr/>
      <dgm:t>
        <a:bodyPr/>
        <a:lstStyle/>
        <a:p>
          <a:pPr rtl="0"/>
          <a:r>
            <a:rPr lang="sk-SK" b="1" dirty="0" err="1"/>
            <a:t>Main</a:t>
          </a:r>
          <a:r>
            <a:rPr lang="sk-SK" b="1" dirty="0"/>
            <a:t> </a:t>
          </a:r>
          <a:r>
            <a:rPr lang="sk-SK" b="1" dirty="0" err="1"/>
            <a:t>components</a:t>
          </a:r>
          <a:r>
            <a:rPr lang="sk-SK" b="1" dirty="0"/>
            <a:t>  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E1EB717E-6A83-4F15-A58F-6CF23F50830F}" type="parTrans" cxnId="{6FC2C7D7-67B0-42BE-A952-E9C5216C8AD9}">
      <dgm:prSet/>
      <dgm:spPr/>
      <dgm:t>
        <a:bodyPr/>
        <a:lstStyle/>
        <a:p>
          <a:endParaRPr lang="sk-SK"/>
        </a:p>
      </dgm:t>
    </dgm:pt>
    <dgm:pt modelId="{378ECD37-FA23-4585-AFC9-BFEB03D61355}" type="sibTrans" cxnId="{6FC2C7D7-67B0-42BE-A952-E9C5216C8AD9}">
      <dgm:prSet/>
      <dgm:spPr/>
      <dgm:t>
        <a:bodyPr/>
        <a:lstStyle/>
        <a:p>
          <a:endParaRPr lang="sk-SK"/>
        </a:p>
      </dgm:t>
    </dgm:pt>
    <dgm:pt modelId="{4AE2F2B7-C072-4D54-A06E-CD8E05FD3ED8}" type="pres">
      <dgm:prSet presAssocID="{9D746FA1-11B6-4DC1-AF51-948063979A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01ECD67-7BA6-4A15-ADDE-A01F3CD47F33}" type="pres">
      <dgm:prSet presAssocID="{BD5E7FD6-B720-4C62-B53F-1E8AC6A14DD3}" presName="parentText" presStyleLbl="node1" presStyleIdx="0" presStyleCnt="1" custLinFactNeighborX="-1377" custLinFactNeighborY="3648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B10C73AD-265F-46BF-BE62-BF7E22F6F461}" type="presOf" srcId="{9D746FA1-11B6-4DC1-AF51-948063979AB6}" destId="{4AE2F2B7-C072-4D54-A06E-CD8E05FD3ED8}" srcOrd="0" destOrd="0" presId="urn:microsoft.com/office/officeart/2005/8/layout/vList2"/>
    <dgm:cxn modelId="{2A778E5E-F13E-40B3-A326-F71200B0E031}" type="presOf" srcId="{BD5E7FD6-B720-4C62-B53F-1E8AC6A14DD3}" destId="{A01ECD67-7BA6-4A15-ADDE-A01F3CD47F33}" srcOrd="0" destOrd="0" presId="urn:microsoft.com/office/officeart/2005/8/layout/vList2"/>
    <dgm:cxn modelId="{6FC2C7D7-67B0-42BE-A952-E9C5216C8AD9}" srcId="{9D746FA1-11B6-4DC1-AF51-948063979AB6}" destId="{BD5E7FD6-B720-4C62-B53F-1E8AC6A14DD3}" srcOrd="0" destOrd="0" parTransId="{E1EB717E-6A83-4F15-A58F-6CF23F50830F}" sibTransId="{378ECD37-FA23-4585-AFC9-BFEB03D61355}"/>
    <dgm:cxn modelId="{4FC8785D-3B41-4221-AE90-EFE9B2D2CB44}" type="presParOf" srcId="{4AE2F2B7-C072-4D54-A06E-CD8E05FD3ED8}" destId="{A01ECD67-7BA6-4A15-ADDE-A01F3CD47F3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360779-650B-470A-BED0-2BA2A0397865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sk-SK"/>
        </a:p>
      </dgm:t>
    </dgm:pt>
    <dgm:pt modelId="{E8938459-79FA-4C3D-BFC7-6E46C9C65E4B}">
      <dgm:prSet custT="1"/>
      <dgm:spPr/>
      <dgm:t>
        <a:bodyPr/>
        <a:lstStyle/>
        <a:p>
          <a:pPr rtl="0"/>
          <a:r>
            <a:rPr lang="sk-SK" sz="2000" b="1" dirty="0" err="1"/>
            <a:t>Complement</a:t>
          </a:r>
          <a:r>
            <a:rPr lang="sk-SK" sz="2000" b="1" dirty="0"/>
            <a:t> </a:t>
          </a:r>
          <a:r>
            <a:rPr lang="sk-SK" sz="2000" b="1" dirty="0" err="1"/>
            <a:t>activation</a:t>
          </a:r>
          <a:r>
            <a:rPr lang="sk-SK" sz="2000" b="1" dirty="0"/>
            <a:t> </a:t>
          </a:r>
          <a:r>
            <a:rPr lang="sk-SK" sz="2000" b="1" dirty="0" err="1"/>
            <a:t>pathways</a:t>
          </a:r>
          <a:endParaRPr lang="sk-SK" sz="2000" dirty="0"/>
        </a:p>
      </dgm:t>
    </dgm:pt>
    <dgm:pt modelId="{3204155C-CEC6-49C9-B404-BEFCF2FE6207}" type="parTrans" cxnId="{74DFC3C6-2CD1-46C9-AE62-1F2FFB9F86D7}">
      <dgm:prSet/>
      <dgm:spPr/>
      <dgm:t>
        <a:bodyPr/>
        <a:lstStyle/>
        <a:p>
          <a:endParaRPr lang="sk-SK"/>
        </a:p>
      </dgm:t>
    </dgm:pt>
    <dgm:pt modelId="{6D9CB06C-BDBB-4951-89A3-BCA1FB20014C}" type="sibTrans" cxnId="{74DFC3C6-2CD1-46C9-AE62-1F2FFB9F86D7}">
      <dgm:prSet/>
      <dgm:spPr/>
      <dgm:t>
        <a:bodyPr/>
        <a:lstStyle/>
        <a:p>
          <a:endParaRPr lang="sk-SK"/>
        </a:p>
      </dgm:t>
    </dgm:pt>
    <dgm:pt modelId="{3C9A789B-5092-4B63-B66B-218879ADB6E3}" type="pres">
      <dgm:prSet presAssocID="{DD360779-650B-470A-BED0-2BA2A039786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7AACF3B-EB30-4CD9-A268-8960A7C9B4EB}" type="pres">
      <dgm:prSet presAssocID="{E8938459-79FA-4C3D-BFC7-6E46C9C65E4B}" presName="parentText" presStyleLbl="node1" presStyleIdx="0" presStyleCnt="1" custScaleY="135169" custLinFactNeighborX="-1471" custLinFactNeighborY="6048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4DFC3C6-2CD1-46C9-AE62-1F2FFB9F86D7}" srcId="{DD360779-650B-470A-BED0-2BA2A0397865}" destId="{E8938459-79FA-4C3D-BFC7-6E46C9C65E4B}" srcOrd="0" destOrd="0" parTransId="{3204155C-CEC6-49C9-B404-BEFCF2FE6207}" sibTransId="{6D9CB06C-BDBB-4951-89A3-BCA1FB20014C}"/>
    <dgm:cxn modelId="{D8A6E031-846A-421D-B6CC-6E0820AB2559}" type="presOf" srcId="{E8938459-79FA-4C3D-BFC7-6E46C9C65E4B}" destId="{17AACF3B-EB30-4CD9-A268-8960A7C9B4EB}" srcOrd="0" destOrd="0" presId="urn:microsoft.com/office/officeart/2005/8/layout/vList2"/>
    <dgm:cxn modelId="{CBBA795D-6609-4816-97FB-0CBF640994B4}" type="presOf" srcId="{DD360779-650B-470A-BED0-2BA2A0397865}" destId="{3C9A789B-5092-4B63-B66B-218879ADB6E3}" srcOrd="0" destOrd="0" presId="urn:microsoft.com/office/officeart/2005/8/layout/vList2"/>
    <dgm:cxn modelId="{6EC60A3D-AEF9-466A-AF49-D761720A3692}" type="presParOf" srcId="{3C9A789B-5092-4B63-B66B-218879ADB6E3}" destId="{17AACF3B-EB30-4CD9-A268-8960A7C9B4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5903406-AC35-4D75-833E-801BCC2AB0F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2B260B9E-4CD7-4324-9365-0498C8890D32}">
      <dgm:prSet/>
      <dgm:spPr/>
      <dgm:t>
        <a:bodyPr/>
        <a:lstStyle/>
        <a:p>
          <a:pPr rtl="0"/>
          <a:r>
            <a:rPr lang="sk-SK" b="1" dirty="0" err="1"/>
            <a:t>The</a:t>
          </a:r>
          <a:r>
            <a:rPr lang="sk-SK" b="1" dirty="0"/>
            <a:t> </a:t>
          </a:r>
          <a:r>
            <a:rPr lang="sk-SK" b="1" dirty="0" err="1"/>
            <a:t>classical</a:t>
          </a:r>
          <a:r>
            <a:rPr lang="sk-SK" b="1" dirty="0"/>
            <a:t> </a:t>
          </a:r>
          <a:r>
            <a:rPr lang="sk-SK" b="1" dirty="0" err="1"/>
            <a:t>pathway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B3B72C7-4EBD-4873-A9FB-22FFC7B9C46A}" type="parTrans" cxnId="{ED1F3EC3-D50B-4DD9-A038-6BE2E2FF7BF4}">
      <dgm:prSet/>
      <dgm:spPr/>
      <dgm:t>
        <a:bodyPr/>
        <a:lstStyle/>
        <a:p>
          <a:endParaRPr lang="sk-SK"/>
        </a:p>
      </dgm:t>
    </dgm:pt>
    <dgm:pt modelId="{0F1CBAE1-DE17-47A1-9D82-10B742A086DF}" type="sibTrans" cxnId="{ED1F3EC3-D50B-4DD9-A038-6BE2E2FF7BF4}">
      <dgm:prSet/>
      <dgm:spPr/>
      <dgm:t>
        <a:bodyPr/>
        <a:lstStyle/>
        <a:p>
          <a:endParaRPr lang="sk-SK"/>
        </a:p>
      </dgm:t>
    </dgm:pt>
    <dgm:pt modelId="{274E4254-E5B8-4FED-95AB-0107A3A9CEEC}" type="pres">
      <dgm:prSet presAssocID="{25903406-AC35-4D75-833E-801BCC2AB0F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D2F3EF51-74AF-446E-9281-A9EE124302DA}" type="pres">
      <dgm:prSet presAssocID="{2B260B9E-4CD7-4324-9365-0498C8890D32}" presName="parentText" presStyleLbl="node1" presStyleIdx="0" presStyleCnt="1" custLinFactY="-100000" custLinFactNeighborY="-106067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ED1F3EC3-D50B-4DD9-A038-6BE2E2FF7BF4}" srcId="{25903406-AC35-4D75-833E-801BCC2AB0FB}" destId="{2B260B9E-4CD7-4324-9365-0498C8890D32}" srcOrd="0" destOrd="0" parTransId="{CB3B72C7-4EBD-4873-A9FB-22FFC7B9C46A}" sibTransId="{0F1CBAE1-DE17-47A1-9D82-10B742A086DF}"/>
    <dgm:cxn modelId="{553E56F7-578E-4A44-83C8-C4AD0EF417FB}" type="presOf" srcId="{25903406-AC35-4D75-833E-801BCC2AB0FB}" destId="{274E4254-E5B8-4FED-95AB-0107A3A9CEEC}" srcOrd="0" destOrd="0" presId="urn:microsoft.com/office/officeart/2005/8/layout/vList2"/>
    <dgm:cxn modelId="{DA62C251-8B04-49DC-83A9-0E0234A908D1}" type="presOf" srcId="{2B260B9E-4CD7-4324-9365-0498C8890D32}" destId="{D2F3EF51-74AF-446E-9281-A9EE124302DA}" srcOrd="0" destOrd="0" presId="urn:microsoft.com/office/officeart/2005/8/layout/vList2"/>
    <dgm:cxn modelId="{60986FE3-42D7-450E-B20B-F7AD941847D8}" type="presParOf" srcId="{274E4254-E5B8-4FED-95AB-0107A3A9CEEC}" destId="{D2F3EF51-74AF-446E-9281-A9EE124302D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01EB0C-1E68-4BB0-ADA2-3FB4E0C89C1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92765919-7F48-46BD-AE88-81A5F8C0156E}">
      <dgm:prSet/>
      <dgm:spPr/>
      <dgm:t>
        <a:bodyPr/>
        <a:lstStyle/>
        <a:p>
          <a:pPr rtl="0"/>
          <a:r>
            <a:rPr lang="sk-SK" b="1" dirty="0" err="1"/>
            <a:t>The</a:t>
          </a:r>
          <a:r>
            <a:rPr lang="sk-SK" b="1" dirty="0"/>
            <a:t> </a:t>
          </a:r>
          <a:r>
            <a:rPr lang="sk-SK" b="1" dirty="0" err="1"/>
            <a:t>alternative</a:t>
          </a:r>
          <a:r>
            <a:rPr lang="sk-SK" b="1" dirty="0"/>
            <a:t> </a:t>
          </a:r>
          <a:r>
            <a:rPr lang="sk-SK" b="1" dirty="0" err="1"/>
            <a:t>pathway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8DC38FED-8AAD-4DEE-B80F-40AE8D94F7CC}" type="parTrans" cxnId="{5AAD0A37-3FAD-4A52-988B-15219A462DF7}">
      <dgm:prSet/>
      <dgm:spPr/>
      <dgm:t>
        <a:bodyPr/>
        <a:lstStyle/>
        <a:p>
          <a:endParaRPr lang="sk-SK"/>
        </a:p>
      </dgm:t>
    </dgm:pt>
    <dgm:pt modelId="{6E7E45A9-135D-4967-93AC-B8A50569A51F}" type="sibTrans" cxnId="{5AAD0A37-3FAD-4A52-988B-15219A462DF7}">
      <dgm:prSet/>
      <dgm:spPr/>
      <dgm:t>
        <a:bodyPr/>
        <a:lstStyle/>
        <a:p>
          <a:endParaRPr lang="sk-SK"/>
        </a:p>
      </dgm:t>
    </dgm:pt>
    <dgm:pt modelId="{68A87D34-9A36-4957-B5B8-C9D7C9BA758C}" type="pres">
      <dgm:prSet presAssocID="{E701EB0C-1E68-4BB0-ADA2-3FB4E0C89C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970FDA1-001B-4AB2-A12C-EDE178B1B936}" type="pres">
      <dgm:prSet presAssocID="{92765919-7F48-46BD-AE88-81A5F8C0156E}" presName="parentText" presStyleLbl="node1" presStyleIdx="0" presStyleCnt="1" custLinFactNeighborX="3922" custLinFactNeighborY="15148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49ED7A31-AE12-45BD-AC5F-C6C4FC3774EE}" type="presOf" srcId="{92765919-7F48-46BD-AE88-81A5F8C0156E}" destId="{6970FDA1-001B-4AB2-A12C-EDE178B1B936}" srcOrd="0" destOrd="0" presId="urn:microsoft.com/office/officeart/2005/8/layout/vList2"/>
    <dgm:cxn modelId="{C35A64B7-DA2C-4E96-8CE0-99D693AA0DD9}" type="presOf" srcId="{E701EB0C-1E68-4BB0-ADA2-3FB4E0C89C18}" destId="{68A87D34-9A36-4957-B5B8-C9D7C9BA758C}" srcOrd="0" destOrd="0" presId="urn:microsoft.com/office/officeart/2005/8/layout/vList2"/>
    <dgm:cxn modelId="{5AAD0A37-3FAD-4A52-988B-15219A462DF7}" srcId="{E701EB0C-1E68-4BB0-ADA2-3FB4E0C89C18}" destId="{92765919-7F48-46BD-AE88-81A5F8C0156E}" srcOrd="0" destOrd="0" parTransId="{8DC38FED-8AAD-4DEE-B80F-40AE8D94F7CC}" sibTransId="{6E7E45A9-135D-4967-93AC-B8A50569A51F}"/>
    <dgm:cxn modelId="{6B7039EE-4F72-4187-8DCC-803DBBAF69E7}" type="presParOf" srcId="{68A87D34-9A36-4957-B5B8-C9D7C9BA758C}" destId="{6970FDA1-001B-4AB2-A12C-EDE178B1B93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0AC5E3-6333-4EA5-B244-D9D55C69500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DC25B4D7-0B1E-4C75-BE23-1BD0F2141E3F}">
      <dgm:prSet custT="1"/>
      <dgm:spPr/>
      <dgm:t>
        <a:bodyPr/>
        <a:lstStyle/>
        <a:p>
          <a:pPr rtl="0"/>
          <a:r>
            <a:rPr lang="sk-SK" sz="1900" b="1" dirty="0" err="1"/>
            <a:t>The</a:t>
          </a:r>
          <a:r>
            <a:rPr lang="sk-SK" sz="1900" b="1" dirty="0"/>
            <a:t> </a:t>
          </a:r>
          <a:r>
            <a:rPr lang="sk-SK" sz="1900" b="1" dirty="0" err="1"/>
            <a:t>mannose-binding</a:t>
          </a:r>
          <a:r>
            <a:rPr lang="sk-SK" sz="1900" b="1" dirty="0"/>
            <a:t> </a:t>
          </a:r>
          <a:r>
            <a:rPr lang="sk-SK" sz="1900" b="1" dirty="0" err="1"/>
            <a:t>lectin</a:t>
          </a:r>
          <a:r>
            <a:rPr lang="sk-SK" sz="1900" b="1" dirty="0"/>
            <a:t> </a:t>
          </a:r>
          <a:r>
            <a:rPr lang="sk-SK" sz="1900" b="1" dirty="0" err="1"/>
            <a:t>pathway</a:t>
          </a:r>
          <a:endParaRPr lang="sk-SK" sz="1900" dirty="0"/>
        </a:p>
      </dgm:t>
    </dgm:pt>
    <dgm:pt modelId="{4E013189-6927-469E-BB14-EE4F4D7C6B0A}" type="parTrans" cxnId="{3DA5A3C8-13F7-49A5-A935-27B80C3531A1}">
      <dgm:prSet/>
      <dgm:spPr/>
      <dgm:t>
        <a:bodyPr/>
        <a:lstStyle/>
        <a:p>
          <a:endParaRPr lang="sk-SK"/>
        </a:p>
      </dgm:t>
    </dgm:pt>
    <dgm:pt modelId="{2AD5F18C-DA08-4C6B-AA9E-2C4550B92DA1}" type="sibTrans" cxnId="{3DA5A3C8-13F7-49A5-A935-27B80C3531A1}">
      <dgm:prSet/>
      <dgm:spPr/>
      <dgm:t>
        <a:bodyPr/>
        <a:lstStyle/>
        <a:p>
          <a:endParaRPr lang="sk-SK"/>
        </a:p>
      </dgm:t>
    </dgm:pt>
    <dgm:pt modelId="{CC4D6D27-8233-4781-B69F-6908EF258FB7}" type="pres">
      <dgm:prSet presAssocID="{430AC5E3-6333-4EA5-B244-D9D55C69500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8FDD8C3E-5C95-4811-B96F-B5F7F3F18CEC}" type="pres">
      <dgm:prSet presAssocID="{DC25B4D7-0B1E-4C75-BE23-1BD0F2141E3F}" presName="parentText" presStyleLbl="node1" presStyleIdx="0" presStyleCnt="1" custScaleY="151586" custLinFactNeighborX="2128" custLinFactNeighborY="-3225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0970E1C-3EDB-4D8C-8E57-34E22A8E3809}" type="presOf" srcId="{430AC5E3-6333-4EA5-B244-D9D55C695008}" destId="{CC4D6D27-8233-4781-B69F-6908EF258FB7}" srcOrd="0" destOrd="0" presId="urn:microsoft.com/office/officeart/2005/8/layout/vList2"/>
    <dgm:cxn modelId="{6223E372-81D2-49DB-8091-E8BE01743D31}" type="presOf" srcId="{DC25B4D7-0B1E-4C75-BE23-1BD0F2141E3F}" destId="{8FDD8C3E-5C95-4811-B96F-B5F7F3F18CEC}" srcOrd="0" destOrd="0" presId="urn:microsoft.com/office/officeart/2005/8/layout/vList2"/>
    <dgm:cxn modelId="{3DA5A3C8-13F7-49A5-A935-27B80C3531A1}" srcId="{430AC5E3-6333-4EA5-B244-D9D55C695008}" destId="{DC25B4D7-0B1E-4C75-BE23-1BD0F2141E3F}" srcOrd="0" destOrd="0" parTransId="{4E013189-6927-469E-BB14-EE4F4D7C6B0A}" sibTransId="{2AD5F18C-DA08-4C6B-AA9E-2C4550B92DA1}"/>
    <dgm:cxn modelId="{1076838B-F7AC-42B2-ABE5-CC64CA753268}" type="presParOf" srcId="{CC4D6D27-8233-4781-B69F-6908EF258FB7}" destId="{8FDD8C3E-5C95-4811-B96F-B5F7F3F18C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5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42EF68C-2BE3-4C6A-83BB-25AAA2529D80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sk-SK"/>
        </a:p>
      </dgm:t>
    </dgm:pt>
    <dgm:pt modelId="{96BD49B5-D3D8-4BCA-B401-16E301A84BEF}">
      <dgm:prSet/>
      <dgm:spPr/>
      <dgm:t>
        <a:bodyPr/>
        <a:lstStyle/>
        <a:p>
          <a:pPr rtl="0"/>
          <a:r>
            <a:rPr lang="sk-SK" b="1" dirty="0" err="1"/>
            <a:t>Membrane</a:t>
          </a:r>
          <a:r>
            <a:rPr lang="sk-SK" b="1" dirty="0"/>
            <a:t> </a:t>
          </a:r>
          <a:r>
            <a:rPr lang="sk-SK" b="1" dirty="0" err="1"/>
            <a:t>attack</a:t>
          </a:r>
          <a:r>
            <a:rPr lang="sk-SK" b="1" dirty="0"/>
            <a:t> </a:t>
          </a:r>
          <a:r>
            <a:rPr lang="sk-SK" b="1" dirty="0" err="1"/>
            <a:t>complex</a:t>
          </a:r>
          <a:endParaRPr lang="sk-SK" dirty="0"/>
        </a:p>
      </dgm:t>
    </dgm:pt>
    <dgm:pt modelId="{D15C2696-E3EE-42EB-A09A-CC2F0C193310}" type="parTrans" cxnId="{45864823-0819-4043-A5E0-4B665F700520}">
      <dgm:prSet/>
      <dgm:spPr/>
      <dgm:t>
        <a:bodyPr/>
        <a:lstStyle/>
        <a:p>
          <a:endParaRPr lang="sk-SK"/>
        </a:p>
      </dgm:t>
    </dgm:pt>
    <dgm:pt modelId="{F4265E96-2374-491D-831C-FB07024AF7DF}" type="sibTrans" cxnId="{45864823-0819-4043-A5E0-4B665F700520}">
      <dgm:prSet/>
      <dgm:spPr/>
      <dgm:t>
        <a:bodyPr/>
        <a:lstStyle/>
        <a:p>
          <a:endParaRPr lang="sk-SK"/>
        </a:p>
      </dgm:t>
    </dgm:pt>
    <dgm:pt modelId="{13A4856B-0EAD-4B25-BEF4-F2E2959AE2A6}" type="pres">
      <dgm:prSet presAssocID="{C42EF68C-2BE3-4C6A-83BB-25AAA2529D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3989AAB-DC04-4F8C-816D-AA216B5499ED}" type="pres">
      <dgm:prSet presAssocID="{96BD49B5-D3D8-4BCA-B401-16E301A84BEF}" presName="parentText" presStyleLbl="node1" presStyleIdx="0" presStyleCnt="1" custLinFactNeighborX="3061" custLinFactNeighborY="4415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3B1E4A1-C286-4B94-A1BA-3DC513BCA418}" type="presOf" srcId="{C42EF68C-2BE3-4C6A-83BB-25AAA2529D80}" destId="{13A4856B-0EAD-4B25-BEF4-F2E2959AE2A6}" srcOrd="0" destOrd="0" presId="urn:microsoft.com/office/officeart/2005/8/layout/vList2"/>
    <dgm:cxn modelId="{45864823-0819-4043-A5E0-4B665F700520}" srcId="{C42EF68C-2BE3-4C6A-83BB-25AAA2529D80}" destId="{96BD49B5-D3D8-4BCA-B401-16E301A84BEF}" srcOrd="0" destOrd="0" parTransId="{D15C2696-E3EE-42EB-A09A-CC2F0C193310}" sibTransId="{F4265E96-2374-491D-831C-FB07024AF7DF}"/>
    <dgm:cxn modelId="{1EB6D863-CD0F-4B1D-A84C-DF1CE287B1A9}" type="presOf" srcId="{96BD49B5-D3D8-4BCA-B401-16E301A84BEF}" destId="{63989AAB-DC04-4F8C-816D-AA216B5499ED}" srcOrd="0" destOrd="0" presId="urn:microsoft.com/office/officeart/2005/8/layout/vList2"/>
    <dgm:cxn modelId="{682C75B0-C18A-4EE5-B6BE-DEA7C71A7266}" type="presParOf" srcId="{13A4856B-0EAD-4B25-BEF4-F2E2959AE2A6}" destId="{63989AAB-DC04-4F8C-816D-AA216B5499E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4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E46E6D5-5902-4DAF-A5F5-5983F46085B9}" type="doc">
      <dgm:prSet loTypeId="urn:microsoft.com/office/officeart/2005/8/layout/vList2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sk-SK"/>
        </a:p>
      </dgm:t>
    </dgm:pt>
    <dgm:pt modelId="{D9E9892F-BEC4-44CE-95EB-5530B77A237C}">
      <dgm:prSet/>
      <dgm:spPr/>
      <dgm:t>
        <a:bodyPr/>
        <a:lstStyle/>
        <a:p>
          <a:pPr rtl="0"/>
          <a:r>
            <a:rPr lang="sk-SK" b="1" dirty="0" err="1"/>
            <a:t>Biological</a:t>
          </a:r>
          <a:r>
            <a:rPr lang="sk-SK" b="1" dirty="0"/>
            <a:t> </a:t>
          </a:r>
          <a:r>
            <a:rPr lang="sk-SK" b="1" dirty="0" err="1"/>
            <a:t>effects</a:t>
          </a:r>
          <a:endParaRPr lang="sk-SK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C3C58325-AEEE-48FD-A168-339ABCD8F61E}" type="parTrans" cxnId="{0C822394-94F7-4FD8-BF00-5C61BABE61DD}">
      <dgm:prSet/>
      <dgm:spPr/>
      <dgm:t>
        <a:bodyPr/>
        <a:lstStyle/>
        <a:p>
          <a:endParaRPr lang="sk-SK"/>
        </a:p>
      </dgm:t>
    </dgm:pt>
    <dgm:pt modelId="{0C2D4E0D-180E-4C6D-BE09-CB00ECE9ABF5}" type="sibTrans" cxnId="{0C822394-94F7-4FD8-BF00-5C61BABE61DD}">
      <dgm:prSet/>
      <dgm:spPr/>
      <dgm:t>
        <a:bodyPr/>
        <a:lstStyle/>
        <a:p>
          <a:endParaRPr lang="sk-SK"/>
        </a:p>
      </dgm:t>
    </dgm:pt>
    <dgm:pt modelId="{0CD939AF-2D79-4809-8ED8-197011174855}" type="pres">
      <dgm:prSet presAssocID="{EE46E6D5-5902-4DAF-A5F5-5983F46085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0800B9D8-F728-4FA2-92D9-703717C4D99D}" type="pres">
      <dgm:prSet presAssocID="{D9E9892F-BEC4-44CE-95EB-5530B77A237C}" presName="parentText" presStyleLbl="node1" presStyleIdx="0" presStyleCnt="1" custLinFactY="-82908" custLinFactNeighborX="6192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0C822394-94F7-4FD8-BF00-5C61BABE61DD}" srcId="{EE46E6D5-5902-4DAF-A5F5-5983F46085B9}" destId="{D9E9892F-BEC4-44CE-95EB-5530B77A237C}" srcOrd="0" destOrd="0" parTransId="{C3C58325-AEEE-48FD-A168-339ABCD8F61E}" sibTransId="{0C2D4E0D-180E-4C6D-BE09-CB00ECE9ABF5}"/>
    <dgm:cxn modelId="{8E7DB0C7-C8AE-42B2-9A28-43B99531CE0B}" type="presOf" srcId="{D9E9892F-BEC4-44CE-95EB-5530B77A237C}" destId="{0800B9D8-F728-4FA2-92D9-703717C4D99D}" srcOrd="0" destOrd="0" presId="urn:microsoft.com/office/officeart/2005/8/layout/vList2"/>
    <dgm:cxn modelId="{03F480C4-5B93-4803-902C-0743196B4BC4}" type="presOf" srcId="{EE46E6D5-5902-4DAF-A5F5-5983F46085B9}" destId="{0CD939AF-2D79-4809-8ED8-197011174855}" srcOrd="0" destOrd="0" presId="urn:microsoft.com/office/officeart/2005/8/layout/vList2"/>
    <dgm:cxn modelId="{B3D5AED7-6EFC-447E-82ED-E4D5BB8901D7}" type="presParOf" srcId="{0CD939AF-2D79-4809-8ED8-197011174855}" destId="{0800B9D8-F728-4FA2-92D9-703717C4D99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4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516C3D8-9FF9-4233-AB36-591B565F479F}" type="doc">
      <dgm:prSet loTypeId="urn:microsoft.com/office/officeart/2005/8/layout/venn1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E77CEE66-5F64-4F2E-9A33-4F4A58150EC2}">
      <dgm:prSet/>
      <dgm:spPr/>
      <dgm:t>
        <a:bodyPr/>
        <a:lstStyle/>
        <a:p>
          <a:pPr rtl="0"/>
          <a:r>
            <a:rPr lang="sk-SK" b="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Determination</a:t>
          </a:r>
          <a:r>
            <a:rPr lang="sk-SK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of </a:t>
          </a:r>
          <a:r>
            <a:rPr lang="sk-SK" b="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complement</a:t>
          </a:r>
          <a:r>
            <a:rPr lang="sk-SK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sk-SK" b="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components</a:t>
          </a:r>
          <a:endParaRPr lang="sk-SK" b="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91CDC93F-9C31-4B93-9E68-417C8F9A909C}" type="parTrans" cxnId="{1AAF1E8B-68A2-4506-90B4-E59AAFC0F269}">
      <dgm:prSet/>
      <dgm:spPr/>
      <dgm:t>
        <a:bodyPr/>
        <a:lstStyle/>
        <a:p>
          <a:endParaRPr lang="sk-SK"/>
        </a:p>
      </dgm:t>
    </dgm:pt>
    <dgm:pt modelId="{555AACC7-55C4-4C1B-8EE8-D3E88B67AC7E}" type="sibTrans" cxnId="{1AAF1E8B-68A2-4506-90B4-E59AAFC0F269}">
      <dgm:prSet/>
      <dgm:spPr/>
      <dgm:t>
        <a:bodyPr/>
        <a:lstStyle/>
        <a:p>
          <a:endParaRPr lang="sk-SK"/>
        </a:p>
      </dgm:t>
    </dgm:pt>
    <dgm:pt modelId="{B88E2B3F-AB2E-4B56-A456-F8D86974728D}" type="pres">
      <dgm:prSet presAssocID="{E516C3D8-9FF9-4233-AB36-591B565F479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B7131479-20DA-4247-A0DD-58F2A95CD913}" type="pres">
      <dgm:prSet presAssocID="{E77CEE66-5F64-4F2E-9A33-4F4A58150EC2}" presName="circ1TxSh" presStyleLbl="vennNode1" presStyleIdx="0" presStyleCnt="1" custLinFactNeighborX="-12770" custLinFactNeighborY="-830"/>
      <dgm:spPr/>
      <dgm:t>
        <a:bodyPr/>
        <a:lstStyle/>
        <a:p>
          <a:endParaRPr lang="sk-SK"/>
        </a:p>
      </dgm:t>
    </dgm:pt>
  </dgm:ptLst>
  <dgm:cxnLst>
    <dgm:cxn modelId="{756EEA6A-61DF-44C4-9A00-59ABCD33A16B}" type="presOf" srcId="{E516C3D8-9FF9-4233-AB36-591B565F479F}" destId="{B88E2B3F-AB2E-4B56-A456-F8D86974728D}" srcOrd="0" destOrd="0" presId="urn:microsoft.com/office/officeart/2005/8/layout/venn1"/>
    <dgm:cxn modelId="{1AAF1E8B-68A2-4506-90B4-E59AAFC0F269}" srcId="{E516C3D8-9FF9-4233-AB36-591B565F479F}" destId="{E77CEE66-5F64-4F2E-9A33-4F4A58150EC2}" srcOrd="0" destOrd="0" parTransId="{91CDC93F-9C31-4B93-9E68-417C8F9A909C}" sibTransId="{555AACC7-55C4-4C1B-8EE8-D3E88B67AC7E}"/>
    <dgm:cxn modelId="{6950AE27-4E27-415F-ACAE-DF40AADA1213}" type="presOf" srcId="{E77CEE66-5F64-4F2E-9A33-4F4A58150EC2}" destId="{B7131479-20DA-4247-A0DD-58F2A95CD913}" srcOrd="0" destOrd="0" presId="urn:microsoft.com/office/officeart/2005/8/layout/venn1"/>
    <dgm:cxn modelId="{D4DC62F8-B7A3-44DD-B093-14A619283A76}" type="presParOf" srcId="{B88E2B3F-AB2E-4B56-A456-F8D86974728D}" destId="{B7131479-20DA-4247-A0DD-58F2A95CD913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5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C6FF1B0-8070-4FA6-B1C7-81F98543B9C1}" type="doc">
      <dgm:prSet loTypeId="urn:microsoft.com/office/officeart/2005/8/layout/venn1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1C3C39B2-D3BD-4C33-A18C-065CC791227D}">
      <dgm:prSet/>
      <dgm:spPr/>
      <dgm:t>
        <a:bodyPr/>
        <a:lstStyle/>
        <a:p>
          <a:pPr rtl="0"/>
          <a:r>
            <a:rPr lang="sk-SK" b="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Determination</a:t>
          </a:r>
          <a:r>
            <a:rPr lang="sk-SK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of </a:t>
          </a:r>
          <a:r>
            <a:rPr lang="sk-SK" b="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total</a:t>
          </a:r>
          <a:r>
            <a:rPr lang="sk-SK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sk-SK" b="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complement</a:t>
          </a:r>
          <a:r>
            <a:rPr lang="sk-SK" b="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sk-SK" b="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activity</a:t>
          </a:r>
          <a:endParaRPr lang="sk-SK" b="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B352227-06AF-4558-9866-74DE73B6C116}" type="parTrans" cxnId="{EA56D5E9-4477-4A9F-BCD5-F06BA422CB0F}">
      <dgm:prSet/>
      <dgm:spPr/>
      <dgm:t>
        <a:bodyPr/>
        <a:lstStyle/>
        <a:p>
          <a:endParaRPr lang="sk-SK"/>
        </a:p>
      </dgm:t>
    </dgm:pt>
    <dgm:pt modelId="{9128885B-F45F-4E30-816C-0670F57134A3}" type="sibTrans" cxnId="{EA56D5E9-4477-4A9F-BCD5-F06BA422CB0F}">
      <dgm:prSet/>
      <dgm:spPr/>
      <dgm:t>
        <a:bodyPr/>
        <a:lstStyle/>
        <a:p>
          <a:endParaRPr lang="sk-SK"/>
        </a:p>
      </dgm:t>
    </dgm:pt>
    <dgm:pt modelId="{C116C723-461D-4B24-A7BB-879849857022}" type="pres">
      <dgm:prSet presAssocID="{EC6FF1B0-8070-4FA6-B1C7-81F98543B9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EE41CA8B-8EEC-4AFC-B048-FD40DC7439D9}" type="pres">
      <dgm:prSet presAssocID="{1C3C39B2-D3BD-4C33-A18C-065CC791227D}" presName="circ1TxSh" presStyleLbl="vennNode1" presStyleIdx="0" presStyleCnt="1"/>
      <dgm:spPr/>
      <dgm:t>
        <a:bodyPr/>
        <a:lstStyle/>
        <a:p>
          <a:endParaRPr lang="sk-SK"/>
        </a:p>
      </dgm:t>
    </dgm:pt>
  </dgm:ptLst>
  <dgm:cxnLst>
    <dgm:cxn modelId="{EA56D5E9-4477-4A9F-BCD5-F06BA422CB0F}" srcId="{EC6FF1B0-8070-4FA6-B1C7-81F98543B9C1}" destId="{1C3C39B2-D3BD-4C33-A18C-065CC791227D}" srcOrd="0" destOrd="0" parTransId="{5B352227-06AF-4558-9866-74DE73B6C116}" sibTransId="{9128885B-F45F-4E30-816C-0670F57134A3}"/>
    <dgm:cxn modelId="{A15067F7-6E35-43CC-8A7A-C7AF43877768}" type="presOf" srcId="{EC6FF1B0-8070-4FA6-B1C7-81F98543B9C1}" destId="{C116C723-461D-4B24-A7BB-879849857022}" srcOrd="0" destOrd="0" presId="urn:microsoft.com/office/officeart/2005/8/layout/venn1"/>
    <dgm:cxn modelId="{3AFBF7D5-C75E-4820-8F64-42B828C47AFA}" type="presOf" srcId="{1C3C39B2-D3BD-4C33-A18C-065CC791227D}" destId="{EE41CA8B-8EEC-4AFC-B048-FD40DC7439D9}" srcOrd="0" destOrd="0" presId="urn:microsoft.com/office/officeart/2005/8/layout/venn1"/>
    <dgm:cxn modelId="{B91531AE-559C-46A1-ACBC-29C5F9D6F619}" type="presParOf" srcId="{C116C723-461D-4B24-A7BB-879849857022}" destId="{EE41CA8B-8EEC-4AFC-B048-FD40DC7439D9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5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 custLinFactNeighborX="2265" custLinFactNeighborY="-989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4C4991C8-B14A-4662-9466-DE677453851A}" type="presOf" srcId="{AD768B85-5D8F-43AB-8ECE-C1B281738C56}" destId="{1C1E9B47-3BDC-4FB7-823D-F8476F321AB1}" srcOrd="0" destOrd="0" presId="urn:microsoft.com/office/officeart/2005/8/layout/process1"/>
    <dgm:cxn modelId="{F395B133-D14A-4907-BC3F-A09D62A183AF}" type="presOf" srcId="{6F040D6C-12EF-4999-A51B-667AD2084678}" destId="{26B66D28-7D77-48D1-A32F-B7B1AC604A7F}" srcOrd="0" destOrd="0" presId="urn:microsoft.com/office/officeart/2005/8/layout/process1"/>
    <dgm:cxn modelId="{5B377533-0640-405F-8CA6-DA931C598241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3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26FE160-F55B-4994-9968-C149C566E2A4}" type="presOf" srcId="{6F040D6C-12EF-4999-A51B-667AD2084678}" destId="{26B66D28-7D77-48D1-A32F-B7B1AC604A7F}" srcOrd="0" destOrd="0" presId="urn:microsoft.com/office/officeart/2005/8/layout/process1"/>
    <dgm:cxn modelId="{DD9B7206-E588-445F-B5E4-3450E401167C}" type="presOf" srcId="{AD768B85-5D8F-43AB-8ECE-C1B281738C56}" destId="{1C1E9B47-3BDC-4FB7-823D-F8476F321AB1}" srcOrd="0" destOrd="0" presId="urn:microsoft.com/office/officeart/2005/8/layout/process1"/>
    <dgm:cxn modelId="{76FFA758-9CD9-4921-A50C-DF7953EA83A5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CA4ABB3-F5D3-498E-AB74-F51A928C603E}" type="presOf" srcId="{AD768B85-5D8F-43AB-8ECE-C1B281738C56}" destId="{1C1E9B47-3BDC-4FB7-823D-F8476F321AB1}" srcOrd="0" destOrd="0" presId="urn:microsoft.com/office/officeart/2005/8/layout/process1"/>
    <dgm:cxn modelId="{7BEE949C-740E-4C5B-B143-0A45E6CE4316}" type="presOf" srcId="{6F040D6C-12EF-4999-A51B-667AD2084678}" destId="{26B66D28-7D77-48D1-A32F-B7B1AC604A7F}" srcOrd="0" destOrd="0" presId="urn:microsoft.com/office/officeart/2005/8/layout/process1"/>
    <dgm:cxn modelId="{13FE57BF-8D1A-4061-BAB6-561F80BBD7BA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375CF3C-536D-4EE9-B603-18403E036704}" type="doc">
      <dgm:prSet loTypeId="urn:microsoft.com/office/officeart/2005/8/layout/process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AA0EFD33-7729-47D4-AF04-907D16B48379}">
      <dgm:prSet/>
      <dgm:spPr/>
      <dgm:t>
        <a:bodyPr/>
        <a:lstStyle/>
        <a:p>
          <a:pPr rtl="0"/>
          <a:r>
            <a:rPr lang="sk-SK" b="1" dirty="0" err="1">
              <a:ln>
                <a:solidFill>
                  <a:schemeClr val="tx1"/>
                </a:solidFill>
              </a:ln>
            </a:rPr>
            <a:t>the</a:t>
          </a:r>
          <a:r>
            <a:rPr lang="sk-SK" b="1" dirty="0">
              <a:ln>
                <a:solidFill>
                  <a:schemeClr val="tx1"/>
                </a:solidFill>
              </a:ln>
            </a:rPr>
            <a:t> </a:t>
          </a:r>
          <a:r>
            <a:rPr lang="sk-SK" b="1" dirty="0" err="1">
              <a:ln>
                <a:solidFill>
                  <a:schemeClr val="tx1"/>
                </a:solidFill>
              </a:ln>
            </a:rPr>
            <a:t>inactive</a:t>
          </a:r>
          <a:r>
            <a:rPr lang="sk-SK" b="1" dirty="0">
              <a:ln>
                <a:solidFill>
                  <a:schemeClr val="tx1"/>
                </a:solidFill>
              </a:ln>
            </a:rPr>
            <a:t> </a:t>
          </a:r>
          <a:r>
            <a:rPr lang="sk-SK" b="1" dirty="0" err="1">
              <a:ln>
                <a:solidFill>
                  <a:schemeClr val="tx1"/>
                </a:solidFill>
              </a:ln>
            </a:rPr>
            <a:t>form</a:t>
          </a:r>
          <a:r>
            <a:rPr lang="sk-SK" b="1" dirty="0">
              <a:ln>
                <a:solidFill>
                  <a:schemeClr val="tx1"/>
                </a:solidFill>
              </a:ln>
            </a:rPr>
            <a:t>   </a:t>
          </a:r>
          <a:endParaRPr lang="sk-SK" dirty="0">
            <a:ln>
              <a:solidFill>
                <a:schemeClr val="tx1"/>
              </a:solidFill>
            </a:ln>
          </a:endParaRPr>
        </a:p>
      </dgm:t>
    </dgm:pt>
    <dgm:pt modelId="{D655D1EA-41E3-48A9-AD09-3F908B403029}" type="parTrans" cxnId="{6789AA71-F014-4B64-AA1B-54CAC206B3DD}">
      <dgm:prSet/>
      <dgm:spPr/>
      <dgm:t>
        <a:bodyPr/>
        <a:lstStyle/>
        <a:p>
          <a:endParaRPr lang="sk-SK"/>
        </a:p>
      </dgm:t>
    </dgm:pt>
    <dgm:pt modelId="{95FFF3F1-973E-420C-95FF-5B982286F73C}" type="sibTrans" cxnId="{6789AA71-F014-4B64-AA1B-54CAC206B3DD}">
      <dgm:prSet/>
      <dgm:spPr/>
      <dgm:t>
        <a:bodyPr/>
        <a:lstStyle/>
        <a:p>
          <a:endParaRPr lang="sk-SK"/>
        </a:p>
      </dgm:t>
    </dgm:pt>
    <dgm:pt modelId="{710C20BC-0EDA-4DC4-B074-4885371CB01E}">
      <dgm:prSet/>
      <dgm:spPr/>
      <dgm:t>
        <a:bodyPr/>
        <a:lstStyle/>
        <a:p>
          <a:pPr rtl="0"/>
          <a:r>
            <a:rPr lang="sk-SK" b="1" dirty="0">
              <a:ln>
                <a:solidFill>
                  <a:schemeClr val="tx1"/>
                </a:solidFill>
              </a:ln>
            </a:rPr>
            <a:t>to </a:t>
          </a:r>
          <a:r>
            <a:rPr lang="sk-SK" b="1" dirty="0" err="1">
              <a:ln>
                <a:solidFill>
                  <a:schemeClr val="tx1"/>
                </a:solidFill>
              </a:ln>
            </a:rPr>
            <a:t>the</a:t>
          </a:r>
          <a:r>
            <a:rPr lang="sk-SK" b="1" dirty="0">
              <a:ln>
                <a:solidFill>
                  <a:schemeClr val="tx1"/>
                </a:solidFill>
              </a:ln>
            </a:rPr>
            <a:t> </a:t>
          </a:r>
          <a:r>
            <a:rPr lang="sk-SK" b="1" dirty="0" err="1">
              <a:ln>
                <a:solidFill>
                  <a:schemeClr val="tx1"/>
                </a:solidFill>
              </a:ln>
            </a:rPr>
            <a:t>active</a:t>
          </a:r>
          <a:r>
            <a:rPr lang="sk-SK" b="1" dirty="0">
              <a:ln>
                <a:solidFill>
                  <a:schemeClr val="tx1"/>
                </a:solidFill>
              </a:ln>
            </a:rPr>
            <a:t> </a:t>
          </a:r>
          <a:r>
            <a:rPr lang="sk-SK" b="1" dirty="0" err="1">
              <a:ln>
                <a:solidFill>
                  <a:schemeClr val="tx1"/>
                </a:solidFill>
              </a:ln>
            </a:rPr>
            <a:t>enzymes</a:t>
          </a:r>
          <a:endParaRPr lang="sk-SK" dirty="0">
            <a:ln>
              <a:solidFill>
                <a:schemeClr val="tx1"/>
              </a:solidFill>
            </a:ln>
          </a:endParaRPr>
        </a:p>
      </dgm:t>
    </dgm:pt>
    <dgm:pt modelId="{23F5EE8D-ED8F-4736-8623-59296DB18593}" type="parTrans" cxnId="{67F8242C-80DE-46A6-B5A9-E8680C600F81}">
      <dgm:prSet/>
      <dgm:spPr/>
      <dgm:t>
        <a:bodyPr/>
        <a:lstStyle/>
        <a:p>
          <a:endParaRPr lang="sk-SK"/>
        </a:p>
      </dgm:t>
    </dgm:pt>
    <dgm:pt modelId="{0B7A5623-6C55-4BDE-81D0-6E1B22B0C7BB}" type="sibTrans" cxnId="{67F8242C-80DE-46A6-B5A9-E8680C600F81}">
      <dgm:prSet/>
      <dgm:spPr/>
      <dgm:t>
        <a:bodyPr/>
        <a:lstStyle/>
        <a:p>
          <a:endParaRPr lang="sk-SK"/>
        </a:p>
      </dgm:t>
    </dgm:pt>
    <dgm:pt modelId="{B4D1552C-766E-40DC-B2FC-32B7CE7FC12C}" type="pres">
      <dgm:prSet presAssocID="{8375CF3C-536D-4EE9-B603-18403E03670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08EF2F93-4923-4B2C-9695-E3E649C895E3}" type="pres">
      <dgm:prSet presAssocID="{AA0EFD33-7729-47D4-AF04-907D16B48379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42425E5-C784-49E6-A0DB-1745EB44FB51}" type="pres">
      <dgm:prSet presAssocID="{95FFF3F1-973E-420C-95FF-5B982286F73C}" presName="sibTrans" presStyleLbl="sibTrans2D1" presStyleIdx="0" presStyleCnt="1"/>
      <dgm:spPr/>
      <dgm:t>
        <a:bodyPr/>
        <a:lstStyle/>
        <a:p>
          <a:endParaRPr lang="sk-SK"/>
        </a:p>
      </dgm:t>
    </dgm:pt>
    <dgm:pt modelId="{E3B183FB-F2B0-4499-9FCD-FA1BF1258F2A}" type="pres">
      <dgm:prSet presAssocID="{95FFF3F1-973E-420C-95FF-5B982286F73C}" presName="connectorText" presStyleLbl="sibTrans2D1" presStyleIdx="0" presStyleCnt="1"/>
      <dgm:spPr/>
      <dgm:t>
        <a:bodyPr/>
        <a:lstStyle/>
        <a:p>
          <a:endParaRPr lang="sk-SK"/>
        </a:p>
      </dgm:t>
    </dgm:pt>
    <dgm:pt modelId="{23C8CF4E-FB6B-4377-99F5-77E72EDC7F03}" type="pres">
      <dgm:prSet presAssocID="{710C20BC-0EDA-4DC4-B074-4885371CB01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8193C29F-C9CD-4EF4-9287-72EFA7E002E3}" type="presOf" srcId="{8375CF3C-536D-4EE9-B603-18403E036704}" destId="{B4D1552C-766E-40DC-B2FC-32B7CE7FC12C}" srcOrd="0" destOrd="0" presId="urn:microsoft.com/office/officeart/2005/8/layout/process1"/>
    <dgm:cxn modelId="{6789AA71-F014-4B64-AA1B-54CAC206B3DD}" srcId="{8375CF3C-536D-4EE9-B603-18403E036704}" destId="{AA0EFD33-7729-47D4-AF04-907D16B48379}" srcOrd="0" destOrd="0" parTransId="{D655D1EA-41E3-48A9-AD09-3F908B403029}" sibTransId="{95FFF3F1-973E-420C-95FF-5B982286F73C}"/>
    <dgm:cxn modelId="{DE2DAAB3-8C3B-41E5-A944-4A4E2B619308}" type="presOf" srcId="{95FFF3F1-973E-420C-95FF-5B982286F73C}" destId="{E3B183FB-F2B0-4499-9FCD-FA1BF1258F2A}" srcOrd="1" destOrd="0" presId="urn:microsoft.com/office/officeart/2005/8/layout/process1"/>
    <dgm:cxn modelId="{67F8242C-80DE-46A6-B5A9-E8680C600F81}" srcId="{8375CF3C-536D-4EE9-B603-18403E036704}" destId="{710C20BC-0EDA-4DC4-B074-4885371CB01E}" srcOrd="1" destOrd="0" parTransId="{23F5EE8D-ED8F-4736-8623-59296DB18593}" sibTransId="{0B7A5623-6C55-4BDE-81D0-6E1B22B0C7BB}"/>
    <dgm:cxn modelId="{AADB2FD0-B7CF-4B3A-978F-D24DA751B340}" type="presOf" srcId="{95FFF3F1-973E-420C-95FF-5B982286F73C}" destId="{142425E5-C784-49E6-A0DB-1745EB44FB51}" srcOrd="0" destOrd="0" presId="urn:microsoft.com/office/officeart/2005/8/layout/process1"/>
    <dgm:cxn modelId="{D3233B30-8B86-4B99-8906-AB54B12B9FBF}" type="presOf" srcId="{AA0EFD33-7729-47D4-AF04-907D16B48379}" destId="{08EF2F93-4923-4B2C-9695-E3E649C895E3}" srcOrd="0" destOrd="0" presId="urn:microsoft.com/office/officeart/2005/8/layout/process1"/>
    <dgm:cxn modelId="{D791F439-0E6A-44DB-BF4A-319472D5C1DE}" type="presOf" srcId="{710C20BC-0EDA-4DC4-B074-4885371CB01E}" destId="{23C8CF4E-FB6B-4377-99F5-77E72EDC7F03}" srcOrd="0" destOrd="0" presId="urn:microsoft.com/office/officeart/2005/8/layout/process1"/>
    <dgm:cxn modelId="{50EB2011-6DD0-4128-9432-800901B38898}" type="presParOf" srcId="{B4D1552C-766E-40DC-B2FC-32B7CE7FC12C}" destId="{08EF2F93-4923-4B2C-9695-E3E649C895E3}" srcOrd="0" destOrd="0" presId="urn:microsoft.com/office/officeart/2005/8/layout/process1"/>
    <dgm:cxn modelId="{F12C0823-C382-49B0-B9D5-CE3332606E6C}" type="presParOf" srcId="{B4D1552C-766E-40DC-B2FC-32B7CE7FC12C}" destId="{142425E5-C784-49E6-A0DB-1745EB44FB51}" srcOrd="1" destOrd="0" presId="urn:microsoft.com/office/officeart/2005/8/layout/process1"/>
    <dgm:cxn modelId="{3FA3D223-59D8-4B6F-891F-BA4A2BEA0DFA}" type="presParOf" srcId="{142425E5-C784-49E6-A0DB-1745EB44FB51}" destId="{E3B183FB-F2B0-4499-9FCD-FA1BF1258F2A}" srcOrd="0" destOrd="0" presId="urn:microsoft.com/office/officeart/2005/8/layout/process1"/>
    <dgm:cxn modelId="{1B38D6A0-9790-4173-9794-E1708E8FF2C7}" type="presParOf" srcId="{B4D1552C-766E-40DC-B2FC-32B7CE7FC12C}" destId="{23C8CF4E-FB6B-4377-99F5-77E72EDC7F03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 custLinFactNeighborX="2735" custLinFactNeighborY="49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DB38F6C-B189-4579-82C5-8AACA26DCBF4}" type="presOf" srcId="{6F040D6C-12EF-4999-A51B-667AD2084678}" destId="{26B66D28-7D77-48D1-A32F-B7B1AC604A7F}" srcOrd="0" destOrd="0" presId="urn:microsoft.com/office/officeart/2005/8/layout/process1"/>
    <dgm:cxn modelId="{953F2035-83A0-4339-B210-A93603D97E0F}" type="presOf" srcId="{AD768B85-5D8F-43AB-8ECE-C1B281738C56}" destId="{1C1E9B47-3BDC-4FB7-823D-F8476F321AB1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84F7216B-59CD-4A2B-9889-774CB57B264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AB9B2C6-E98C-4908-966A-5F1C4464688E}" type="presOf" srcId="{6F040D6C-12EF-4999-A51B-667AD2084678}" destId="{26B66D28-7D77-48D1-A32F-B7B1AC604A7F}" srcOrd="0" destOrd="0" presId="urn:microsoft.com/office/officeart/2005/8/layout/process1"/>
    <dgm:cxn modelId="{61F91D8E-8384-4B5F-8CF6-731430EF5819}" type="presOf" srcId="{AD768B85-5D8F-43AB-8ECE-C1B281738C56}" destId="{1C1E9B47-3BDC-4FB7-823D-F8476F321AB1}" srcOrd="0" destOrd="0" presId="urn:microsoft.com/office/officeart/2005/8/layout/process1"/>
    <dgm:cxn modelId="{AA6C0B84-A145-46C6-9FAC-B38F24B46DC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AFD0E347-CB47-4845-9A45-7DB36C68DA95}" type="presOf" srcId="{6F040D6C-12EF-4999-A51B-667AD2084678}" destId="{26B66D28-7D77-48D1-A32F-B7B1AC604A7F}" srcOrd="0" destOrd="0" presId="urn:microsoft.com/office/officeart/2005/8/layout/process1"/>
    <dgm:cxn modelId="{1E713E1A-3F4B-4FB9-A823-D4A5ED581298}" type="presOf" srcId="{AD768B85-5D8F-43AB-8ECE-C1B281738C56}" destId="{1C1E9B47-3BDC-4FB7-823D-F8476F321AB1}" srcOrd="0" destOrd="0" presId="urn:microsoft.com/office/officeart/2005/8/layout/process1"/>
    <dgm:cxn modelId="{9D237822-A6AD-4CBA-82A1-23CD6A494524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2225C2DA-E539-4BEC-9973-3DA32F615797}" type="presOf" srcId="{6F040D6C-12EF-4999-A51B-667AD2084678}" destId="{26B66D28-7D77-48D1-A32F-B7B1AC604A7F}" srcOrd="0" destOrd="0" presId="urn:microsoft.com/office/officeart/2005/8/layout/process1"/>
    <dgm:cxn modelId="{ADA877E7-2C60-4725-B2FB-47F59D381F94}" type="presOf" srcId="{AD768B85-5D8F-43AB-8ECE-C1B281738C56}" destId="{1C1E9B47-3BDC-4FB7-823D-F8476F321AB1}" srcOrd="0" destOrd="0" presId="urn:microsoft.com/office/officeart/2005/8/layout/process1"/>
    <dgm:cxn modelId="{3A77454D-AEA2-4F40-8C16-4717A16D9673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err="1"/>
            <a:t>Classical</a:t>
          </a:r>
          <a:r>
            <a:rPr lang="sk-SK" sz="1400" b="1" dirty="0"/>
            <a:t> </a:t>
          </a:r>
          <a:r>
            <a:rPr lang="sk-SK" sz="1400" b="1" dirty="0" err="1"/>
            <a:t>pathway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72727" custScaleY="58124" custLinFactNeighborX="6364" custLinFactNeighborY="307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3305D123-8209-4EE5-8C27-CC81ED287700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9F2EFB86-1C93-43A8-B591-03788973CF1C}" type="presOf" srcId="{39BE034E-A5AC-4CE1-A51B-38385138D9F3}" destId="{F3ACDEB7-0C48-4232-B315-DD995DDC8C31}" srcOrd="0" destOrd="0" presId="urn:microsoft.com/office/officeart/2005/8/layout/vList2"/>
    <dgm:cxn modelId="{C5DF190C-34DC-4EF8-BB59-4BE437DEF6C6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err="1"/>
            <a:t>Lectin</a:t>
          </a:r>
          <a:r>
            <a:rPr lang="sk-SK" sz="1400" b="1" dirty="0"/>
            <a:t> </a:t>
          </a:r>
          <a:r>
            <a:rPr lang="sk-SK" sz="1400" b="1" dirty="0" err="1"/>
            <a:t>pathway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72727" custScaleY="58124" custLinFactNeighborX="6364" custLinFactNeighborY="307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9E980780-B1B6-476A-8E0E-CC566F5CF688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B39A5F7C-B06C-44D4-83C3-778EE585440E}" type="presOf" srcId="{39BE034E-A5AC-4CE1-A51B-38385138D9F3}" destId="{F3ACDEB7-0C48-4232-B315-DD995DDC8C31}" srcOrd="0" destOrd="0" presId="urn:microsoft.com/office/officeart/2005/8/layout/vList2"/>
    <dgm:cxn modelId="{26F26116-578C-46C3-8589-899630354A36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 err="1"/>
            <a:t>Alternative</a:t>
          </a:r>
          <a:r>
            <a:rPr lang="sk-SK" sz="1400" b="1" dirty="0"/>
            <a:t> </a:t>
          </a:r>
          <a:r>
            <a:rPr lang="sk-SK" sz="1400" b="1" dirty="0" err="1"/>
            <a:t>pathway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68522" custScaleY="74768" custLinFactNeighborX="3549" custLinFactNeighborY="10092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2A26A3FD-2678-4B2C-8ABF-A3B6D0DD2C24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3071C20D-227C-4043-860E-535475D3514F}" type="presOf" srcId="{39BE034E-A5AC-4CE1-A51B-38385138D9F3}" destId="{F3ACDEB7-0C48-4232-B315-DD995DDC8C31}" srcOrd="0" destOrd="0" presId="urn:microsoft.com/office/officeart/2005/8/layout/vList2"/>
    <dgm:cxn modelId="{F783C46E-E3BF-4298-B771-95B1DE6CF6A8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9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/>
            <a:t>Terminal </a:t>
          </a:r>
          <a:r>
            <a:rPr lang="sk-SK" sz="1400" b="1" dirty="0" err="1"/>
            <a:t>pathway</a:t>
          </a:r>
          <a:endParaRPr lang="sk-SK" sz="1400" dirty="0"/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68522" custScaleY="74768" custLinFactNeighborX="9261" custLinFactNeighborY="1508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D378F0D8-BE29-438D-A6AF-D95BBC52242E}" type="presOf" srcId="{39BE034E-A5AC-4CE1-A51B-38385138D9F3}" destId="{F3ACDEB7-0C48-4232-B315-DD995DDC8C31}" srcOrd="0" destOrd="0" presId="urn:microsoft.com/office/officeart/2005/8/layout/vList2"/>
    <dgm:cxn modelId="{1003C34C-947D-447B-B348-6446B9453A92}" type="presOf" srcId="{B99A9B50-3BD7-47EE-B709-AE2E46D14AF0}" destId="{47EBF388-4AA4-40C5-AB16-BBA2CA4F45D7}" srcOrd="0" destOrd="0" presId="urn:microsoft.com/office/officeart/2005/8/layout/vList2"/>
    <dgm:cxn modelId="{62B0A143-2B13-4BDE-AFF8-3CF5911B24B2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4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39BE034E-A5AC-4CE1-A51B-38385138D9F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99A9B50-3BD7-47EE-B709-AE2E46D14AF0}">
      <dgm:prSet custT="1"/>
      <dgm:spPr/>
      <dgm:t>
        <a:bodyPr/>
        <a:lstStyle/>
        <a:p>
          <a:pPr rtl="0"/>
          <a:r>
            <a:rPr lang="sk-SK" sz="1400" b="1" dirty="0"/>
            <a:t>   MAC</a:t>
          </a:r>
        </a:p>
      </dgm:t>
    </dgm:pt>
    <dgm:pt modelId="{5ACAD013-8840-4A86-A92B-CE0F159B05C8}" type="parTrans" cxnId="{9367953E-BAA0-4B4D-BF73-4D05C2BCE809}">
      <dgm:prSet/>
      <dgm:spPr/>
      <dgm:t>
        <a:bodyPr/>
        <a:lstStyle/>
        <a:p>
          <a:endParaRPr lang="sk-SK"/>
        </a:p>
      </dgm:t>
    </dgm:pt>
    <dgm:pt modelId="{0F485745-0FFC-46A3-9833-25B16E0C7980}" type="sibTrans" cxnId="{9367953E-BAA0-4B4D-BF73-4D05C2BCE809}">
      <dgm:prSet/>
      <dgm:spPr/>
      <dgm:t>
        <a:bodyPr/>
        <a:lstStyle/>
        <a:p>
          <a:endParaRPr lang="sk-SK"/>
        </a:p>
      </dgm:t>
    </dgm:pt>
    <dgm:pt modelId="{F3ACDEB7-0C48-4232-B315-DD995DDC8C31}" type="pres">
      <dgm:prSet presAssocID="{39BE034E-A5AC-4CE1-A51B-38385138D9F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47EBF388-4AA4-40C5-AB16-BBA2CA4F45D7}" type="pres">
      <dgm:prSet presAssocID="{B99A9B50-3BD7-47EE-B709-AE2E46D14AF0}" presName="parentText" presStyleLbl="node1" presStyleIdx="0" presStyleCnt="1" custScaleX="68522" custScaleY="74768" custLinFactNeighborX="21761" custLinFactNeighborY="-2075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045C5FA0-5B87-4EBB-8A55-74D11D1B4CAC}" type="presOf" srcId="{B99A9B50-3BD7-47EE-B709-AE2E46D14AF0}" destId="{47EBF388-4AA4-40C5-AB16-BBA2CA4F45D7}" srcOrd="0" destOrd="0" presId="urn:microsoft.com/office/officeart/2005/8/layout/vList2"/>
    <dgm:cxn modelId="{9367953E-BAA0-4B4D-BF73-4D05C2BCE809}" srcId="{39BE034E-A5AC-4CE1-A51B-38385138D9F3}" destId="{B99A9B50-3BD7-47EE-B709-AE2E46D14AF0}" srcOrd="0" destOrd="0" parTransId="{5ACAD013-8840-4A86-A92B-CE0F159B05C8}" sibTransId="{0F485745-0FFC-46A3-9833-25B16E0C7980}"/>
    <dgm:cxn modelId="{23A74ABC-0B0F-47FC-B2F9-8F6FD8A10D05}" type="presOf" srcId="{39BE034E-A5AC-4CE1-A51B-38385138D9F3}" destId="{F3ACDEB7-0C48-4232-B315-DD995DDC8C31}" srcOrd="0" destOrd="0" presId="urn:microsoft.com/office/officeart/2005/8/layout/vList2"/>
    <dgm:cxn modelId="{38B29B84-F312-4ED4-A6EB-F1DBC8C0933C}" type="presParOf" srcId="{F3ACDEB7-0C48-4232-B315-DD995DDC8C31}" destId="{47EBF388-4AA4-40C5-AB16-BBA2CA4F45D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9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 custLinFactNeighborX="2539" custLinFactNeighborY="3235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6AB9065-B54B-4163-BD7A-59F706249FA4}" type="presOf" srcId="{AD768B85-5D8F-43AB-8ECE-C1B281738C56}" destId="{1C1E9B47-3BDC-4FB7-823D-F8476F321AB1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09CF0509-5334-4FFD-AB5E-6A596EB7A851}" type="presOf" srcId="{6F040D6C-12EF-4999-A51B-667AD2084678}" destId="{26B66D28-7D77-48D1-A32F-B7B1AC604A7F}" srcOrd="0" destOrd="0" presId="urn:microsoft.com/office/officeart/2005/8/layout/process1"/>
    <dgm:cxn modelId="{4BF5B9AD-93BC-47DE-8765-40B03BA9BA8E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A5C584C4-0C0B-4EBA-9E91-9C2E846B9A37}" type="presOf" srcId="{6F040D6C-12EF-4999-A51B-667AD2084678}" destId="{26B66D28-7D77-48D1-A32F-B7B1AC604A7F}" srcOrd="0" destOrd="0" presId="urn:microsoft.com/office/officeart/2005/8/layout/process1"/>
    <dgm:cxn modelId="{7CADF8FB-109D-4660-9CA5-EFD472871FDD}" type="presOf" srcId="{AD768B85-5D8F-43AB-8ECE-C1B281738C56}" destId="{1C1E9B47-3BDC-4FB7-823D-F8476F321AB1}" srcOrd="0" destOrd="0" presId="urn:microsoft.com/office/officeart/2005/8/layout/process1"/>
    <dgm:cxn modelId="{B817EBD9-A432-4731-9FF6-CA17E2C11F9A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/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B7E60FF5-8E04-4136-8A89-A7B346E5A198}" type="presOf" srcId="{AD768B85-5D8F-43AB-8ECE-C1B281738C56}" destId="{1C1E9B47-3BDC-4FB7-823D-F8476F321AB1}" srcOrd="0" destOrd="0" presId="urn:microsoft.com/office/officeart/2005/8/layout/process1"/>
    <dgm:cxn modelId="{5E36618E-7645-45C2-A007-A03A50387847}" type="presOf" srcId="{6F040D6C-12EF-4999-A51B-667AD2084678}" destId="{26B66D28-7D77-48D1-A32F-B7B1AC604A7F}" srcOrd="0" destOrd="0" presId="urn:microsoft.com/office/officeart/2005/8/layout/process1"/>
    <dgm:cxn modelId="{661854D1-98FA-4A08-8E19-75B93CBAE5D0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036B399-254E-4B0D-901A-91E1688E435B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9E2F7C1A-6AA1-43B9-ADCD-6D728CCDC13E}" type="presOf" srcId="{AD768B85-5D8F-43AB-8ECE-C1B281738C56}" destId="{1C1E9B47-3BDC-4FB7-823D-F8476F321AB1}" srcOrd="0" destOrd="0" presId="urn:microsoft.com/office/officeart/2005/8/layout/process1"/>
    <dgm:cxn modelId="{9D2121FF-B8EE-40FB-B056-DFBDC1A0808F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4F889D7A-87D7-4719-9654-74B1CF29F146}" type="presOf" srcId="{6F040D6C-12EF-4999-A51B-667AD2084678}" destId="{26B66D28-7D77-48D1-A32F-B7B1AC604A7F}" srcOrd="0" destOrd="0" presId="urn:microsoft.com/office/officeart/2005/8/layout/process1"/>
    <dgm:cxn modelId="{5BEF3BA3-9C80-437F-91A5-2A569D1D2024}" type="presOf" srcId="{AD768B85-5D8F-43AB-8ECE-C1B281738C56}" destId="{1C1E9B47-3BDC-4FB7-823D-F8476F321AB1}" srcOrd="0" destOrd="0" presId="urn:microsoft.com/office/officeart/2005/8/layout/process1"/>
    <dgm:cxn modelId="{0142A933-EEFB-4188-B261-122B9619E61C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F969923-F95B-4426-8478-535AE2EF7B3E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CBB4B939-1584-41E8-962E-342A47DD6949}" type="presOf" srcId="{AD768B85-5D8F-43AB-8ECE-C1B281738C56}" destId="{1C1E9B47-3BDC-4FB7-823D-F8476F321AB1}" srcOrd="0" destOrd="0" presId="urn:microsoft.com/office/officeart/2005/8/layout/process1"/>
    <dgm:cxn modelId="{53DCAC8A-0800-46B1-9518-722B98378C33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B78CB3A-6981-4550-8455-3290ED7B13AB}" type="presOf" srcId="{AD768B85-5D8F-43AB-8ECE-C1B281738C56}" destId="{1C1E9B47-3BDC-4FB7-823D-F8476F321AB1}" srcOrd="0" destOrd="0" presId="urn:microsoft.com/office/officeart/2005/8/layout/process1"/>
    <dgm:cxn modelId="{4CB2CDD9-E35B-49D0-BBA6-FCEC69597571}" type="presOf" srcId="{6F040D6C-12EF-4999-A51B-667AD2084678}" destId="{26B66D28-7D77-48D1-A32F-B7B1AC604A7F}" srcOrd="0" destOrd="0" presId="urn:microsoft.com/office/officeart/2005/8/layout/process1"/>
    <dgm:cxn modelId="{68B16D2A-CFB8-4A8C-8D24-43F82AD8E9C4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C61D7AA2-269C-4CD2-85A5-079C765ACA34}" type="presOf" srcId="{AD768B85-5D8F-43AB-8ECE-C1B281738C56}" destId="{1C1E9B47-3BDC-4FB7-823D-F8476F321AB1}" srcOrd="0" destOrd="0" presId="urn:microsoft.com/office/officeart/2005/8/layout/process1"/>
    <dgm:cxn modelId="{023156B1-D1DD-46E0-BF54-1853DEB4AC15}" type="presOf" srcId="{6F040D6C-12EF-4999-A51B-667AD2084678}" destId="{26B66D28-7D77-48D1-A32F-B7B1AC604A7F}" srcOrd="0" destOrd="0" presId="urn:microsoft.com/office/officeart/2005/8/layout/process1"/>
    <dgm:cxn modelId="{7FF6C417-BFC4-4B48-AA7C-55E1C5396DF0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702FA7CD-3BE0-4870-8546-B51AE8672E04}" type="presOf" srcId="{AD768B85-5D8F-43AB-8ECE-C1B281738C56}" destId="{1C1E9B47-3BDC-4FB7-823D-F8476F321AB1}" srcOrd="0" destOrd="0" presId="urn:microsoft.com/office/officeart/2005/8/layout/process1"/>
    <dgm:cxn modelId="{D03625FC-24A7-4B48-95EE-4DAF20F71385}" type="presOf" srcId="{6F040D6C-12EF-4999-A51B-667AD2084678}" destId="{26B66D28-7D77-48D1-A32F-B7B1AC604A7F}" srcOrd="0" destOrd="0" presId="urn:microsoft.com/office/officeart/2005/8/layout/process1"/>
    <dgm:cxn modelId="{37E0A508-DB00-4D5C-B9DD-FB7082849FDD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A812F15-8BB6-49C9-956C-BFA165511C60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885EC9EB-071C-4178-8D53-99B7F00D9B41}" type="presOf" srcId="{AD768B85-5D8F-43AB-8ECE-C1B281738C56}" destId="{1C1E9B47-3BDC-4FB7-823D-F8476F321AB1}" srcOrd="0" destOrd="0" presId="urn:microsoft.com/office/officeart/2005/8/layout/process1"/>
    <dgm:cxn modelId="{7DC8A8CF-BBA4-465D-B034-A68E598A2BC0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83E3FC18-A379-4157-8A8D-9DC813ACE757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43AFF0E3-6154-4C51-8EA0-EF105EA8B8CC}" type="presOf" srcId="{AD768B85-5D8F-43AB-8ECE-C1B281738C56}" destId="{1C1E9B47-3BDC-4FB7-823D-F8476F321AB1}" srcOrd="0" destOrd="0" presId="urn:microsoft.com/office/officeart/2005/8/layout/process1"/>
    <dgm:cxn modelId="{03CCCD3A-3240-4785-AAF2-22768297A7EA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 custLinFactNeighborX="-1408" custLinFactNeighborY="-353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3F37075D-0673-499E-8808-C5B82512254E}" type="presOf" srcId="{AD768B85-5D8F-43AB-8ECE-C1B281738C56}" destId="{1C1E9B47-3BDC-4FB7-823D-F8476F321AB1}" srcOrd="0" destOrd="0" presId="urn:microsoft.com/office/officeart/2005/8/layout/process1"/>
    <dgm:cxn modelId="{7D8BA143-1BB2-4C7E-8757-7D0F4016F144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0D2D18CA-E10E-4378-82CA-782A40D23ACF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475F3416-A788-4ECB-BFC3-93E2A3221AB4}" type="presOf" srcId="{AD768B85-5D8F-43AB-8ECE-C1B281738C56}" destId="{1C1E9B47-3BDC-4FB7-823D-F8476F321AB1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CAB0589-10F9-42DD-97CF-1FC614DF6553}" type="presOf" srcId="{6F040D6C-12EF-4999-A51B-667AD2084678}" destId="{26B66D28-7D77-48D1-A32F-B7B1AC604A7F}" srcOrd="0" destOrd="0" presId="urn:microsoft.com/office/officeart/2005/8/layout/process1"/>
    <dgm:cxn modelId="{3876575E-7A43-46DC-BA69-9EA9886A7126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13B86864-CEC3-4981-A63A-08068F216B88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51FD3C5-EF0E-4708-AB1A-A947C101F062}" type="presOf" srcId="{AD768B85-5D8F-43AB-8ECE-C1B281738C56}" destId="{1C1E9B47-3BDC-4FB7-823D-F8476F321AB1}" srcOrd="0" destOrd="0" presId="urn:microsoft.com/office/officeart/2005/8/layout/process1"/>
    <dgm:cxn modelId="{34C45889-5C3F-4737-9E6F-0E853CB4003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2CE5E114-8477-4B4D-8E08-F1BA838A59A5}" type="presOf" srcId="{AD768B85-5D8F-43AB-8ECE-C1B281738C56}" destId="{1C1E9B47-3BDC-4FB7-823D-F8476F321AB1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9D80BA1-FCDD-4764-8CC6-1A04D0650F9A}" type="presOf" srcId="{6F040D6C-12EF-4999-A51B-667AD2084678}" destId="{26B66D28-7D77-48D1-A32F-B7B1AC604A7F}" srcOrd="0" destOrd="0" presId="urn:microsoft.com/office/officeart/2005/8/layout/process1"/>
    <dgm:cxn modelId="{30F3DDF3-D79A-4D43-94B4-EA7C75D45C47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13B86864-CEC3-4981-A63A-08068F216B88}" type="presOf" srcId="{6F040D6C-12EF-4999-A51B-667AD2084678}" destId="{26B66D28-7D77-48D1-A32F-B7B1AC604A7F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151FD3C5-EF0E-4708-AB1A-A947C101F062}" type="presOf" srcId="{AD768B85-5D8F-43AB-8ECE-C1B281738C56}" destId="{1C1E9B47-3BDC-4FB7-823D-F8476F321AB1}" srcOrd="0" destOrd="0" presId="urn:microsoft.com/office/officeart/2005/8/layout/process1"/>
    <dgm:cxn modelId="{34C45889-5C3F-4737-9E6F-0E853CB40038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6F040D6C-12EF-4999-A51B-667AD2084678}" type="doc">
      <dgm:prSet loTypeId="urn:microsoft.com/office/officeart/2005/8/layout/process1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sk-SK"/>
        </a:p>
      </dgm:t>
    </dgm:pt>
    <dgm:pt modelId="{AD768B85-5D8F-43AB-8ECE-C1B281738C56}">
      <dgm:prSet custT="1"/>
      <dgm:spPr/>
      <dgm:t>
        <a:bodyPr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rtl="0"/>
          <a:r>
            <a:rPr lang="sk-SK" sz="2400" b="1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5824EFAE-AB8E-4D67-A5F4-3677DA26CD1A}" type="parTrans" cxnId="{C696DDA6-232A-462F-9968-0F4A57DF1E44}">
      <dgm:prSet/>
      <dgm:spPr/>
      <dgm:t>
        <a:bodyPr/>
        <a:lstStyle/>
        <a:p>
          <a:endParaRPr lang="sk-SK"/>
        </a:p>
      </dgm:t>
    </dgm:pt>
    <dgm:pt modelId="{44C1FABF-FD8E-4B47-8FC9-0FC15DA96E8A}" type="sibTrans" cxnId="{C696DDA6-232A-462F-9968-0F4A57DF1E44}">
      <dgm:prSet/>
      <dgm:spPr/>
      <dgm:t>
        <a:bodyPr/>
        <a:lstStyle/>
        <a:p>
          <a:endParaRPr lang="sk-SK"/>
        </a:p>
      </dgm:t>
    </dgm:pt>
    <dgm:pt modelId="{26B66D28-7D77-48D1-A32F-B7B1AC604A7F}" type="pres">
      <dgm:prSet presAssocID="{6F040D6C-12EF-4999-A51B-667AD208467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1E9B47-3BDC-4FB7-823D-F8476F321AB1}" type="pres">
      <dgm:prSet presAssocID="{AD768B85-5D8F-43AB-8ECE-C1B281738C56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475F3416-A788-4ECB-BFC3-93E2A3221AB4}" type="presOf" srcId="{AD768B85-5D8F-43AB-8ECE-C1B281738C56}" destId="{1C1E9B47-3BDC-4FB7-823D-F8476F321AB1}" srcOrd="0" destOrd="0" presId="urn:microsoft.com/office/officeart/2005/8/layout/process1"/>
    <dgm:cxn modelId="{C696DDA6-232A-462F-9968-0F4A57DF1E44}" srcId="{6F040D6C-12EF-4999-A51B-667AD2084678}" destId="{AD768B85-5D8F-43AB-8ECE-C1B281738C56}" srcOrd="0" destOrd="0" parTransId="{5824EFAE-AB8E-4D67-A5F4-3677DA26CD1A}" sibTransId="{44C1FABF-FD8E-4B47-8FC9-0FC15DA96E8A}"/>
    <dgm:cxn modelId="{5CAB0589-10F9-42DD-97CF-1FC614DF6553}" type="presOf" srcId="{6F040D6C-12EF-4999-A51B-667AD2084678}" destId="{26B66D28-7D77-48D1-A32F-B7B1AC604A7F}" srcOrd="0" destOrd="0" presId="urn:microsoft.com/office/officeart/2005/8/layout/process1"/>
    <dgm:cxn modelId="{3876575E-7A43-46DC-BA69-9EA9886A7126}" type="presParOf" srcId="{26B66D28-7D77-48D1-A32F-B7B1AC604A7F}" destId="{1C1E9B47-3BDC-4FB7-823D-F8476F321AB1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2BBD0-DC9A-4F73-8726-327C961B45B9}">
      <dsp:nvSpPr>
        <dsp:cNvPr id="0" name=""/>
        <dsp:cNvSpPr/>
      </dsp:nvSpPr>
      <dsp:spPr>
        <a:xfrm>
          <a:off x="0" y="0"/>
          <a:ext cx="3713938" cy="45571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err="1"/>
            <a:t>Definition</a:t>
          </a:r>
          <a:r>
            <a:rPr lang="sk-SK" sz="1900" b="1" kern="1200" dirty="0"/>
            <a:t> and </a:t>
          </a:r>
          <a:r>
            <a:rPr lang="sk-SK" sz="1900" b="1" kern="1200" dirty="0" err="1"/>
            <a:t>synthesis</a:t>
          </a:r>
          <a:endParaRPr lang="sk-SK" sz="1900" kern="1200" dirty="0"/>
        </a:p>
      </dsp:txBody>
      <dsp:txXfrm>
        <a:off x="22246" y="22246"/>
        <a:ext cx="3669446" cy="4112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1ECD67-7BA6-4A15-ADDE-A01F3CD47F33}">
      <dsp:nvSpPr>
        <dsp:cNvPr id="0" name=""/>
        <dsp:cNvSpPr/>
      </dsp:nvSpPr>
      <dsp:spPr>
        <a:xfrm>
          <a:off x="0" y="5950"/>
          <a:ext cx="2080117" cy="455715"/>
        </a:xfrm>
        <a:prstGeom prst="round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err="1"/>
            <a:t>Main</a:t>
          </a:r>
          <a:r>
            <a:rPr lang="sk-SK" sz="1900" b="1" kern="1200" dirty="0"/>
            <a:t> </a:t>
          </a:r>
          <a:r>
            <a:rPr lang="sk-SK" sz="1900" b="1" kern="1200" dirty="0" err="1"/>
            <a:t>components</a:t>
          </a:r>
          <a:r>
            <a:rPr lang="sk-SK" sz="1900" b="1" kern="1200" dirty="0"/>
            <a:t>  </a:t>
          </a:r>
          <a:endParaRPr lang="sk-SK" sz="1900" kern="1200" dirty="0"/>
        </a:p>
      </dsp:txBody>
      <dsp:txXfrm>
        <a:off x="22246" y="28196"/>
        <a:ext cx="2035625" cy="4112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AACF3B-EB30-4CD9-A268-8960A7C9B4EB}">
      <dsp:nvSpPr>
        <dsp:cNvPr id="0" name=""/>
        <dsp:cNvSpPr/>
      </dsp:nvSpPr>
      <dsp:spPr>
        <a:xfrm>
          <a:off x="0" y="104717"/>
          <a:ext cx="4023362" cy="33968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000" b="1" kern="1200" dirty="0" err="1"/>
            <a:t>Complement</a:t>
          </a:r>
          <a:r>
            <a:rPr lang="sk-SK" sz="2000" b="1" kern="1200" dirty="0"/>
            <a:t> </a:t>
          </a:r>
          <a:r>
            <a:rPr lang="sk-SK" sz="2000" b="1" kern="1200" dirty="0" err="1"/>
            <a:t>activation</a:t>
          </a:r>
          <a:r>
            <a:rPr lang="sk-SK" sz="2000" b="1" kern="1200" dirty="0"/>
            <a:t> </a:t>
          </a:r>
          <a:r>
            <a:rPr lang="sk-SK" sz="2000" b="1" kern="1200" dirty="0" err="1"/>
            <a:t>pathways</a:t>
          </a:r>
          <a:endParaRPr lang="sk-SK" sz="2000" kern="1200" dirty="0"/>
        </a:p>
      </dsp:txBody>
      <dsp:txXfrm>
        <a:off x="16582" y="121299"/>
        <a:ext cx="3990198" cy="3065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F3EF51-74AF-446E-9281-A9EE124302DA}">
      <dsp:nvSpPr>
        <dsp:cNvPr id="0" name=""/>
        <dsp:cNvSpPr/>
      </dsp:nvSpPr>
      <dsp:spPr>
        <a:xfrm>
          <a:off x="0" y="0"/>
          <a:ext cx="3672408" cy="4557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err="1"/>
            <a:t>The</a:t>
          </a:r>
          <a:r>
            <a:rPr lang="sk-SK" sz="1900" b="1" kern="1200" dirty="0"/>
            <a:t> </a:t>
          </a:r>
          <a:r>
            <a:rPr lang="sk-SK" sz="1900" b="1" kern="1200" dirty="0" err="1"/>
            <a:t>classical</a:t>
          </a:r>
          <a:r>
            <a:rPr lang="sk-SK" sz="1900" b="1" kern="1200" dirty="0"/>
            <a:t> </a:t>
          </a:r>
          <a:r>
            <a:rPr lang="sk-SK" sz="1900" b="1" kern="1200" dirty="0" err="1"/>
            <a:t>pathway</a:t>
          </a:r>
          <a:endParaRPr lang="sk-SK" sz="1900" kern="1200" dirty="0"/>
        </a:p>
      </dsp:txBody>
      <dsp:txXfrm>
        <a:off x="22246" y="22246"/>
        <a:ext cx="3627916" cy="4112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70FDA1-001B-4AB2-A12C-EDE178B1B936}">
      <dsp:nvSpPr>
        <dsp:cNvPr id="0" name=""/>
        <dsp:cNvSpPr/>
      </dsp:nvSpPr>
      <dsp:spPr>
        <a:xfrm>
          <a:off x="0" y="5950"/>
          <a:ext cx="3672408" cy="4557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err="1"/>
            <a:t>The</a:t>
          </a:r>
          <a:r>
            <a:rPr lang="sk-SK" sz="1900" b="1" kern="1200" dirty="0"/>
            <a:t> </a:t>
          </a:r>
          <a:r>
            <a:rPr lang="sk-SK" sz="1900" b="1" kern="1200" dirty="0" err="1"/>
            <a:t>alternative</a:t>
          </a:r>
          <a:r>
            <a:rPr lang="sk-SK" sz="1900" b="1" kern="1200" dirty="0"/>
            <a:t> </a:t>
          </a:r>
          <a:r>
            <a:rPr lang="sk-SK" sz="1900" b="1" kern="1200" dirty="0" err="1"/>
            <a:t>pathway</a:t>
          </a:r>
          <a:endParaRPr lang="sk-SK" sz="1900" kern="1200" dirty="0"/>
        </a:p>
      </dsp:txBody>
      <dsp:txXfrm>
        <a:off x="22246" y="28196"/>
        <a:ext cx="3627916" cy="4112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DD8C3E-5C95-4811-B96F-B5F7F3F18CEC}">
      <dsp:nvSpPr>
        <dsp:cNvPr id="0" name=""/>
        <dsp:cNvSpPr/>
      </dsp:nvSpPr>
      <dsp:spPr>
        <a:xfrm>
          <a:off x="0" y="0"/>
          <a:ext cx="4022464" cy="3632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err="1"/>
            <a:t>The</a:t>
          </a:r>
          <a:r>
            <a:rPr lang="sk-SK" sz="1900" b="1" kern="1200" dirty="0"/>
            <a:t> </a:t>
          </a:r>
          <a:r>
            <a:rPr lang="sk-SK" sz="1900" b="1" kern="1200" dirty="0" err="1"/>
            <a:t>mannose-binding</a:t>
          </a:r>
          <a:r>
            <a:rPr lang="sk-SK" sz="1900" b="1" kern="1200" dirty="0"/>
            <a:t> </a:t>
          </a:r>
          <a:r>
            <a:rPr lang="sk-SK" sz="1900" b="1" kern="1200" dirty="0" err="1"/>
            <a:t>lectin</a:t>
          </a:r>
          <a:r>
            <a:rPr lang="sk-SK" sz="1900" b="1" kern="1200" dirty="0"/>
            <a:t> </a:t>
          </a:r>
          <a:r>
            <a:rPr lang="sk-SK" sz="1900" b="1" kern="1200" dirty="0" err="1"/>
            <a:t>pathway</a:t>
          </a:r>
          <a:endParaRPr lang="sk-SK" sz="1900" kern="1200" dirty="0"/>
        </a:p>
      </dsp:txBody>
      <dsp:txXfrm>
        <a:off x="17731" y="17731"/>
        <a:ext cx="3987002" cy="3277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989AAB-DC04-4F8C-816D-AA216B5499ED}">
      <dsp:nvSpPr>
        <dsp:cNvPr id="0" name=""/>
        <dsp:cNvSpPr/>
      </dsp:nvSpPr>
      <dsp:spPr>
        <a:xfrm>
          <a:off x="0" y="5950"/>
          <a:ext cx="3528392" cy="45571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err="1"/>
            <a:t>Membrane</a:t>
          </a:r>
          <a:r>
            <a:rPr lang="sk-SK" sz="1900" b="1" kern="1200" dirty="0"/>
            <a:t> </a:t>
          </a:r>
          <a:r>
            <a:rPr lang="sk-SK" sz="1900" b="1" kern="1200" dirty="0" err="1"/>
            <a:t>attack</a:t>
          </a:r>
          <a:r>
            <a:rPr lang="sk-SK" sz="1900" b="1" kern="1200" dirty="0"/>
            <a:t> </a:t>
          </a:r>
          <a:r>
            <a:rPr lang="sk-SK" sz="1900" b="1" kern="1200" dirty="0" err="1"/>
            <a:t>complex</a:t>
          </a:r>
          <a:endParaRPr lang="sk-SK" sz="1900" kern="1200" dirty="0"/>
        </a:p>
      </dsp:txBody>
      <dsp:txXfrm>
        <a:off x="22246" y="28196"/>
        <a:ext cx="3483900" cy="41122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00B9D8-F728-4FA2-92D9-703717C4D99D}">
      <dsp:nvSpPr>
        <dsp:cNvPr id="0" name=""/>
        <dsp:cNvSpPr/>
      </dsp:nvSpPr>
      <dsp:spPr>
        <a:xfrm>
          <a:off x="0" y="0"/>
          <a:ext cx="2080117" cy="45571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1" kern="1200" dirty="0" err="1"/>
            <a:t>Biological</a:t>
          </a:r>
          <a:r>
            <a:rPr lang="sk-SK" sz="1900" b="1" kern="1200" dirty="0"/>
            <a:t> </a:t>
          </a:r>
          <a:r>
            <a:rPr lang="sk-SK" sz="1900" b="1" kern="1200" dirty="0" err="1"/>
            <a:t>effects</a:t>
          </a:r>
          <a:endParaRPr lang="sk-SK" sz="1900" kern="1200" dirty="0"/>
        </a:p>
      </dsp:txBody>
      <dsp:txXfrm>
        <a:off x="22246" y="22246"/>
        <a:ext cx="2035625" cy="41122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131479-20DA-4247-A0DD-58F2A95CD913}">
      <dsp:nvSpPr>
        <dsp:cNvPr id="0" name=""/>
        <dsp:cNvSpPr/>
      </dsp:nvSpPr>
      <dsp:spPr>
        <a:xfrm>
          <a:off x="3751" y="0"/>
          <a:ext cx="1944216" cy="19442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0" kern="120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Determination</a:t>
          </a:r>
          <a:r>
            <a:rPr lang="sk-SK" sz="18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of </a:t>
          </a:r>
          <a:r>
            <a:rPr lang="sk-SK" sz="1800" b="0" kern="120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complement</a:t>
          </a:r>
          <a:r>
            <a:rPr lang="sk-SK" sz="18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sk-SK" sz="1800" b="0" kern="120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components</a:t>
          </a:r>
          <a:endParaRPr lang="sk-SK" sz="1800" b="0" kern="120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88475" y="284724"/>
        <a:ext cx="1374768" cy="13747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1CA8B-8EEC-4AFC-B048-FD40DC7439D9}">
      <dsp:nvSpPr>
        <dsp:cNvPr id="0" name=""/>
        <dsp:cNvSpPr/>
      </dsp:nvSpPr>
      <dsp:spPr>
        <a:xfrm>
          <a:off x="295289" y="0"/>
          <a:ext cx="2073716" cy="20737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900" b="0" kern="120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Determination</a:t>
          </a:r>
          <a:r>
            <a:rPr lang="sk-SK" sz="19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of </a:t>
          </a:r>
          <a:r>
            <a:rPr lang="sk-SK" sz="1900" b="0" kern="120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total</a:t>
          </a:r>
          <a:r>
            <a:rPr lang="sk-SK" sz="19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sk-SK" sz="1900" b="0" kern="120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complement</a:t>
          </a:r>
          <a:r>
            <a:rPr lang="sk-SK" sz="1900" b="0" kern="1200" cap="none" spc="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sk-SK" sz="1900" b="0" kern="1200" cap="none" spc="0" dirty="0" err="1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activity</a:t>
          </a:r>
          <a:endParaRPr lang="sk-SK" sz="1900" b="0" kern="1200" cap="none" spc="0" dirty="0">
            <a:ln w="0"/>
            <a:solidFill>
              <a:schemeClr val="accent6">
                <a:lumMod val="50000"/>
              </a:schemeClr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598978" y="303689"/>
        <a:ext cx="1466338" cy="146633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5341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20666" y="15325"/>
        <a:ext cx="2700312" cy="49257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F2F93-4923-4B2C-9695-E3E649C895E3}">
      <dsp:nvSpPr>
        <dsp:cNvPr id="0" name=""/>
        <dsp:cNvSpPr/>
      </dsp:nvSpPr>
      <dsp:spPr>
        <a:xfrm>
          <a:off x="1068" y="0"/>
          <a:ext cx="2279362" cy="6463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err="1">
              <a:ln>
                <a:solidFill>
                  <a:schemeClr val="tx1"/>
                </a:solidFill>
              </a:ln>
            </a:rPr>
            <a:t>the</a:t>
          </a:r>
          <a:r>
            <a:rPr lang="sk-SK" sz="1800" b="1" kern="1200" dirty="0">
              <a:ln>
                <a:solidFill>
                  <a:schemeClr val="tx1"/>
                </a:solidFill>
              </a:ln>
            </a:rPr>
            <a:t> </a:t>
          </a:r>
          <a:r>
            <a:rPr lang="sk-SK" sz="1800" b="1" kern="1200" dirty="0" err="1">
              <a:ln>
                <a:solidFill>
                  <a:schemeClr val="tx1"/>
                </a:solidFill>
              </a:ln>
            </a:rPr>
            <a:t>inactive</a:t>
          </a:r>
          <a:r>
            <a:rPr lang="sk-SK" sz="1800" b="1" kern="1200" dirty="0">
              <a:ln>
                <a:solidFill>
                  <a:schemeClr val="tx1"/>
                </a:solidFill>
              </a:ln>
            </a:rPr>
            <a:t> </a:t>
          </a:r>
          <a:r>
            <a:rPr lang="sk-SK" sz="1800" b="1" kern="1200" dirty="0" err="1">
              <a:ln>
                <a:solidFill>
                  <a:schemeClr val="tx1"/>
                </a:solidFill>
              </a:ln>
            </a:rPr>
            <a:t>form</a:t>
          </a:r>
          <a:r>
            <a:rPr lang="sk-SK" sz="1800" b="1" kern="1200" dirty="0">
              <a:ln>
                <a:solidFill>
                  <a:schemeClr val="tx1"/>
                </a:solidFill>
              </a:ln>
            </a:rPr>
            <a:t>   </a:t>
          </a:r>
          <a:endParaRPr lang="sk-SK" sz="1800" kern="1200" dirty="0">
            <a:ln>
              <a:solidFill>
                <a:schemeClr val="tx1"/>
              </a:solidFill>
            </a:ln>
          </a:endParaRPr>
        </a:p>
      </dsp:txBody>
      <dsp:txXfrm>
        <a:off x="19998" y="18930"/>
        <a:ext cx="2241502" cy="608471"/>
      </dsp:txXfrm>
    </dsp:sp>
    <dsp:sp modelId="{142425E5-C784-49E6-A0DB-1745EB44FB51}">
      <dsp:nvSpPr>
        <dsp:cNvPr id="0" name=""/>
        <dsp:cNvSpPr/>
      </dsp:nvSpPr>
      <dsp:spPr>
        <a:xfrm>
          <a:off x="2508367" y="40524"/>
          <a:ext cx="483224" cy="5652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400" kern="1200"/>
        </a:p>
      </dsp:txBody>
      <dsp:txXfrm>
        <a:off x="2508367" y="153580"/>
        <a:ext cx="338257" cy="339169"/>
      </dsp:txXfrm>
    </dsp:sp>
    <dsp:sp modelId="{23C8CF4E-FB6B-4377-99F5-77E72EDC7F03}">
      <dsp:nvSpPr>
        <dsp:cNvPr id="0" name=""/>
        <dsp:cNvSpPr/>
      </dsp:nvSpPr>
      <dsp:spPr>
        <a:xfrm>
          <a:off x="3192176" y="0"/>
          <a:ext cx="2279362" cy="6463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>
              <a:ln>
                <a:solidFill>
                  <a:schemeClr val="tx1"/>
                </a:solidFill>
              </a:ln>
            </a:rPr>
            <a:t>to </a:t>
          </a:r>
          <a:r>
            <a:rPr lang="sk-SK" sz="1800" b="1" kern="1200" dirty="0" err="1">
              <a:ln>
                <a:solidFill>
                  <a:schemeClr val="tx1"/>
                </a:solidFill>
              </a:ln>
            </a:rPr>
            <a:t>the</a:t>
          </a:r>
          <a:r>
            <a:rPr lang="sk-SK" sz="1800" b="1" kern="1200" dirty="0">
              <a:ln>
                <a:solidFill>
                  <a:schemeClr val="tx1"/>
                </a:solidFill>
              </a:ln>
            </a:rPr>
            <a:t> </a:t>
          </a:r>
          <a:r>
            <a:rPr lang="sk-SK" sz="1800" b="1" kern="1200" dirty="0" err="1">
              <a:ln>
                <a:solidFill>
                  <a:schemeClr val="tx1"/>
                </a:solidFill>
              </a:ln>
            </a:rPr>
            <a:t>active</a:t>
          </a:r>
          <a:r>
            <a:rPr lang="sk-SK" sz="1800" b="1" kern="1200" dirty="0">
              <a:ln>
                <a:solidFill>
                  <a:schemeClr val="tx1"/>
                </a:solidFill>
              </a:ln>
            </a:rPr>
            <a:t> </a:t>
          </a:r>
          <a:r>
            <a:rPr lang="sk-SK" sz="1800" b="1" kern="1200" dirty="0" err="1">
              <a:ln>
                <a:solidFill>
                  <a:schemeClr val="tx1"/>
                </a:solidFill>
              </a:ln>
            </a:rPr>
            <a:t>enzymes</a:t>
          </a:r>
          <a:endParaRPr lang="sk-SK" sz="1800" kern="1200" dirty="0">
            <a:ln>
              <a:solidFill>
                <a:schemeClr val="tx1"/>
              </a:solidFill>
            </a:ln>
          </a:endParaRPr>
        </a:p>
      </dsp:txBody>
      <dsp:txXfrm>
        <a:off x="3211106" y="18930"/>
        <a:ext cx="2241502" cy="60847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5341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20666" y="15325"/>
        <a:ext cx="2700312" cy="49257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 </a:t>
          </a:r>
        </a:p>
      </dsp:txBody>
      <dsp:txXfrm>
        <a:off x="17995" y="15325"/>
        <a:ext cx="2700312" cy="49257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432058" y="72007"/>
          <a:ext cx="1571077" cy="251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err="1"/>
            <a:t>Classical</a:t>
          </a:r>
          <a:r>
            <a:rPr lang="sk-SK" sz="1400" b="1" kern="1200" dirty="0"/>
            <a:t> </a:t>
          </a:r>
          <a:r>
            <a:rPr lang="sk-SK" sz="1400" b="1" kern="1200" dirty="0" err="1"/>
            <a:t>pathway</a:t>
          </a:r>
          <a:endParaRPr lang="sk-SK" sz="1400" kern="1200" dirty="0"/>
        </a:p>
      </dsp:txBody>
      <dsp:txXfrm>
        <a:off x="444358" y="84307"/>
        <a:ext cx="1546477" cy="22735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417656" y="72007"/>
          <a:ext cx="1518708" cy="2519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err="1"/>
            <a:t>Lectin</a:t>
          </a:r>
          <a:r>
            <a:rPr lang="sk-SK" sz="1400" b="1" kern="1200" dirty="0"/>
            <a:t> </a:t>
          </a:r>
          <a:r>
            <a:rPr lang="sk-SK" sz="1400" b="1" kern="1200" dirty="0" err="1"/>
            <a:t>pathway</a:t>
          </a:r>
          <a:endParaRPr lang="sk-SK" sz="1400" kern="1200" dirty="0"/>
        </a:p>
      </dsp:txBody>
      <dsp:txXfrm>
        <a:off x="429956" y="84307"/>
        <a:ext cx="1494108" cy="22735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472222" y="46591"/>
          <a:ext cx="1677604" cy="241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 err="1"/>
            <a:t>Alternative</a:t>
          </a:r>
          <a:r>
            <a:rPr lang="sk-SK" sz="1400" b="1" kern="1200" dirty="0"/>
            <a:t> </a:t>
          </a:r>
          <a:r>
            <a:rPr lang="sk-SK" sz="1400" b="1" kern="1200" dirty="0" err="1"/>
            <a:t>pathway</a:t>
          </a:r>
          <a:endParaRPr lang="sk-SK" sz="1400" kern="1200" dirty="0"/>
        </a:p>
      </dsp:txBody>
      <dsp:txXfrm>
        <a:off x="484008" y="58377"/>
        <a:ext cx="1654032" cy="21786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594065" y="35931"/>
          <a:ext cx="1628263" cy="3241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/>
            <a:t>Terminal </a:t>
          </a:r>
          <a:r>
            <a:rPr lang="sk-SK" sz="1400" b="1" kern="1200" dirty="0" err="1"/>
            <a:t>pathway</a:t>
          </a:r>
          <a:endParaRPr lang="sk-SK" sz="1400" kern="1200" dirty="0"/>
        </a:p>
      </dsp:txBody>
      <dsp:txXfrm>
        <a:off x="609887" y="51753"/>
        <a:ext cx="1596619" cy="29246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BF388-4AA4-40C5-AB16-BBA2CA4F45D7}">
      <dsp:nvSpPr>
        <dsp:cNvPr id="0" name=""/>
        <dsp:cNvSpPr/>
      </dsp:nvSpPr>
      <dsp:spPr>
        <a:xfrm>
          <a:off x="362666" y="0"/>
          <a:ext cx="789461" cy="3241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400" b="1" kern="1200" dirty="0"/>
            <a:t>   MAC</a:t>
          </a:r>
        </a:p>
      </dsp:txBody>
      <dsp:txXfrm>
        <a:off x="378488" y="15822"/>
        <a:ext cx="757817" cy="29246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5341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20666" y="15325"/>
        <a:ext cx="2700312" cy="49257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 </a:t>
          </a:r>
        </a:p>
      </dsp:txBody>
      <dsp:txXfrm>
        <a:off x="17995" y="15325"/>
        <a:ext cx="2700312" cy="492570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5325" y="15325"/>
        <a:ext cx="2700312" cy="492570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 </a:t>
          </a:r>
        </a:p>
      </dsp:txBody>
      <dsp:txXfrm>
        <a:off x="17995" y="15325"/>
        <a:ext cx="2700312" cy="492570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GO BACK TO MENU </a:t>
          </a:r>
        </a:p>
      </dsp:txBody>
      <dsp:txXfrm>
        <a:off x="17995" y="15325"/>
        <a:ext cx="2700312" cy="492570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9B47-3BDC-4FB7-823D-F8476F321AB1}">
      <dsp:nvSpPr>
        <dsp:cNvPr id="0" name=""/>
        <dsp:cNvSpPr/>
      </dsp:nvSpPr>
      <dsp:spPr>
        <a:xfrm>
          <a:off x="2670" y="0"/>
          <a:ext cx="2730962" cy="52322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  <a:scene3d>
            <a:camera prst="orthographicFront"/>
            <a:lightRig rig="glow" dir="tl">
              <a:rot lat="0" lon="0" rev="5400000"/>
            </a:lightRig>
          </a:scene3d>
          <a:sp3d contourW="12700">
            <a:bevelT w="25400" h="25400"/>
            <a:contourClr>
              <a:schemeClr val="accent6">
                <a:shade val="73000"/>
              </a:schemeClr>
            </a:contourClr>
          </a:sp3d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cap="none" spc="0" dirty="0">
              <a:ln w="11430">
                <a:solidFill>
                  <a:schemeClr val="accent5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/>
            </a:rPr>
            <a:t>START THE  TEST</a:t>
          </a:r>
        </a:p>
      </dsp:txBody>
      <dsp:txXfrm>
        <a:off x="17995" y="15325"/>
        <a:ext cx="2700312" cy="4925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765010-3065-4025-8CD1-657F0B3A83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11D64F3-2358-4F88-A265-685BE18C3F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AFA82CF-A268-4925-A96A-21C2D66EC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E1B2AD1-2965-40A4-9333-632C5BC6F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21466C7-86A3-4D73-8813-B9CBCB338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2239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27D2EB-359B-4B14-9D8D-E76DB6CA6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9A328BC-3956-49D9-95CE-4E5564269E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AF01F4E-48FE-4CEA-922E-44741D99F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8FD2F1A-EFBD-42B8-8571-749669D0A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AAA32A3-4091-41B8-B2D7-C92172871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1252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C56EBB-C397-498B-BD20-A48010294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308F66F-59B2-40B8-8C36-AC754E13D2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4B5B404-7082-468C-98F2-0309AEB93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2158244-3746-4267-B966-5685E82ED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92BA662-C4E0-4BB5-94FE-4E2653BF0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4677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068F8C-65EA-4256-8C8E-CA7D3DC2A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78A484C-29D1-4E4F-B05C-74392F5658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16F340CE-EC36-485C-9AA8-89F666A9AC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2D4E75B-9FF3-4D64-86E3-7EED9E80C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0E87DA3C-845B-4B2A-A7A9-CD0039C26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5C69B0F-9EEE-49E9-B6BE-50B4811AA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382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0AAA05-9EB1-4A80-BD39-0CAFA845F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EBB741A-E3F1-4260-94FF-BAA2C49FB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8D9A20A-DB2B-4E18-BABA-5C62D1CAB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2E4B95A-4CD4-4DC9-906A-EF3FE183E0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3896C5D0-232B-41CF-BDFA-F693BAAE69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2733144D-EF22-489E-8532-DDB34CE45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4704712E-C7C5-41B6-ADB9-5F6D23DCB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91B0FD95-F941-4D85-A4C4-04A60557C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87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871727-1C53-4735-BBE4-07E19829E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DE8ECA67-4A0D-4447-9CF6-8D6E70F00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A2EF35F-7F3A-4259-94C4-EAF9EA5BC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B26B6E84-B1D4-4BB2-92FE-042B6FE6D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4203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A285767B-8DC2-4BC6-BE1F-09C3A4B74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9703D6F1-3389-4AB2-8E4F-6441EF326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73BC4F0-56F4-4D79-BE7F-5A9A5908E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7054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94562C-E551-48CF-8C2C-75394EE1B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184A489-613D-42A7-BD8F-8AFCD8274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6C6DC098-D7FB-400C-9A7F-78032281C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9896ACB-EEA8-4FC9-8C7C-D4C4016A6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98514FA6-AF32-49B8-BE6D-900012A41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AED2399B-4BE8-48E1-A29F-6876FC4D2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124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555EA8-F494-4F1E-8798-601707802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B3DB0674-CFA8-49FD-A8AD-CBE6DE04E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F46465C8-C9D7-401A-B2C2-81B051C962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B27DE30A-C729-4D79-8594-F766D639B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B056F1CA-06A6-4F6B-B150-23C67A640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BC7D1F38-CC96-4207-881B-EC481B8A3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3316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9C202E-2755-46DA-9443-D4DCCE01B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35A347C-084F-4D55-A39C-530D832C2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64230C94-26CA-4DD2-9E44-B2D4991D7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8C47CB9-9FEC-4952-9118-55306C9A3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3D62794-2ACF-4655-9088-455350351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810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F73CCA31-09C0-473E-B2BC-7A6F3C563C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D4D7F9F-4576-4577-9230-69F253619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D39FB58-6AB1-4C89-B1A7-F0DC897F4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105DC5E-3677-4D17-AF2C-448FA329C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9EE66C7-D3AE-41F7-8DF4-034C75A26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196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03ADB818-47A7-450D-93F7-572A4665A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AEFBE84-58B1-45C1-866D-3C591B7B34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E277767-1EFF-4750-A5B8-B48328DB71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58F7B-E856-4712-BA75-DE6FC82D345F}" type="datetimeFigureOut">
              <a:rPr lang="sk-SK" smtClean="0"/>
              <a:t>23.3.2020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33884A4-AE55-48B1-9E80-97CE6FE9D4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8A010A0-5C38-4C6F-AFC8-400DC3BE97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C545B-A40E-4FA2-A17A-8FA82E1CD66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8993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5.xml"/><Relationship Id="rId18" Type="http://schemas.microsoft.com/office/2007/relationships/diagramDrawing" Target="../diagrams/drawing3.xml"/><Relationship Id="rId26" Type="http://schemas.openxmlformats.org/officeDocument/2006/relationships/diagramLayout" Target="../diagrams/layout5.xml"/><Relationship Id="rId39" Type="http://schemas.openxmlformats.org/officeDocument/2006/relationships/diagramQuickStyle" Target="../diagrams/quickStyle7.xml"/><Relationship Id="rId21" Type="http://schemas.openxmlformats.org/officeDocument/2006/relationships/diagramQuickStyle" Target="../diagrams/quickStyle4.xml"/><Relationship Id="rId34" Type="http://schemas.openxmlformats.org/officeDocument/2006/relationships/diagramColors" Target="../diagrams/colors6.xml"/><Relationship Id="rId42" Type="http://schemas.openxmlformats.org/officeDocument/2006/relationships/slide" Target="slide10.xml"/><Relationship Id="rId47" Type="http://schemas.microsoft.com/office/2007/relationships/diagramDrawing" Target="../diagrams/drawing8.xml"/><Relationship Id="rId50" Type="http://schemas.openxmlformats.org/officeDocument/2006/relationships/diagramQuickStyle" Target="../diagrams/quickStyle9.xml"/><Relationship Id="rId55" Type="http://schemas.openxmlformats.org/officeDocument/2006/relationships/diagramQuickStyle" Target="../diagrams/quickStyle10.xml"/><Relationship Id="rId63" Type="http://schemas.microsoft.com/office/2007/relationships/diagramDrawing" Target="../diagrams/drawing11.xml"/><Relationship Id="rId7" Type="http://schemas.openxmlformats.org/officeDocument/2006/relationships/slide" Target="slide4.xml"/><Relationship Id="rId2" Type="http://schemas.openxmlformats.org/officeDocument/2006/relationships/diagramData" Target="../diagrams/data1.xml"/><Relationship Id="rId16" Type="http://schemas.openxmlformats.org/officeDocument/2006/relationships/diagramQuickStyle" Target="../diagrams/quickStyle3.xml"/><Relationship Id="rId29" Type="http://schemas.microsoft.com/office/2007/relationships/diagramDrawing" Target="../diagrams/drawing5.xml"/><Relationship Id="rId11" Type="http://schemas.openxmlformats.org/officeDocument/2006/relationships/diagramColors" Target="../diagrams/colors2.xml"/><Relationship Id="rId24" Type="http://schemas.openxmlformats.org/officeDocument/2006/relationships/slide" Target="slide7.xml"/><Relationship Id="rId32" Type="http://schemas.openxmlformats.org/officeDocument/2006/relationships/diagramLayout" Target="../diagrams/layout6.xml"/><Relationship Id="rId37" Type="http://schemas.openxmlformats.org/officeDocument/2006/relationships/diagramData" Target="../diagrams/data7.xml"/><Relationship Id="rId40" Type="http://schemas.openxmlformats.org/officeDocument/2006/relationships/diagramColors" Target="../diagrams/colors7.xml"/><Relationship Id="rId45" Type="http://schemas.openxmlformats.org/officeDocument/2006/relationships/diagramQuickStyle" Target="../diagrams/quickStyle8.xml"/><Relationship Id="rId53" Type="http://schemas.openxmlformats.org/officeDocument/2006/relationships/diagramData" Target="../diagrams/data10.xml"/><Relationship Id="rId58" Type="http://schemas.openxmlformats.org/officeDocument/2006/relationships/slide" Target="slide13.xml"/><Relationship Id="rId5" Type="http://schemas.openxmlformats.org/officeDocument/2006/relationships/diagramColors" Target="../diagrams/colors1.xml"/><Relationship Id="rId61" Type="http://schemas.openxmlformats.org/officeDocument/2006/relationships/diagramQuickStyle" Target="../diagrams/quickStyle11.xml"/><Relationship Id="rId19" Type="http://schemas.openxmlformats.org/officeDocument/2006/relationships/diagramData" Target="../diagrams/data4.xml"/><Relationship Id="rId14" Type="http://schemas.openxmlformats.org/officeDocument/2006/relationships/diagramData" Target="../diagrams/data3.xml"/><Relationship Id="rId22" Type="http://schemas.openxmlformats.org/officeDocument/2006/relationships/diagramColors" Target="../diagrams/colors4.xml"/><Relationship Id="rId27" Type="http://schemas.openxmlformats.org/officeDocument/2006/relationships/diagramQuickStyle" Target="../diagrams/quickStyle5.xml"/><Relationship Id="rId30" Type="http://schemas.openxmlformats.org/officeDocument/2006/relationships/slide" Target="slide8.xml"/><Relationship Id="rId35" Type="http://schemas.microsoft.com/office/2007/relationships/diagramDrawing" Target="../diagrams/drawing6.xml"/><Relationship Id="rId43" Type="http://schemas.openxmlformats.org/officeDocument/2006/relationships/diagramData" Target="../diagrams/data8.xml"/><Relationship Id="rId48" Type="http://schemas.openxmlformats.org/officeDocument/2006/relationships/diagramData" Target="../diagrams/data9.xml"/><Relationship Id="rId56" Type="http://schemas.openxmlformats.org/officeDocument/2006/relationships/diagramColors" Target="../diagrams/colors10.xml"/><Relationship Id="rId8" Type="http://schemas.openxmlformats.org/officeDocument/2006/relationships/diagramData" Target="../diagrams/data2.xml"/><Relationship Id="rId51" Type="http://schemas.openxmlformats.org/officeDocument/2006/relationships/diagramColors" Target="../diagrams/colors9.xml"/><Relationship Id="rId3" Type="http://schemas.openxmlformats.org/officeDocument/2006/relationships/diagramLayout" Target="../diagrams/layout1.xml"/><Relationship Id="rId12" Type="http://schemas.microsoft.com/office/2007/relationships/diagramDrawing" Target="../diagrams/drawing2.xml"/><Relationship Id="rId17" Type="http://schemas.openxmlformats.org/officeDocument/2006/relationships/diagramColors" Target="../diagrams/colors3.xml"/><Relationship Id="rId25" Type="http://schemas.openxmlformats.org/officeDocument/2006/relationships/diagramData" Target="../diagrams/data5.xml"/><Relationship Id="rId33" Type="http://schemas.openxmlformats.org/officeDocument/2006/relationships/diagramQuickStyle" Target="../diagrams/quickStyle6.xml"/><Relationship Id="rId38" Type="http://schemas.openxmlformats.org/officeDocument/2006/relationships/diagramLayout" Target="../diagrams/layout7.xml"/><Relationship Id="rId46" Type="http://schemas.openxmlformats.org/officeDocument/2006/relationships/diagramColors" Target="../diagrams/colors8.xml"/><Relationship Id="rId59" Type="http://schemas.openxmlformats.org/officeDocument/2006/relationships/diagramData" Target="../diagrams/data11.xml"/><Relationship Id="rId20" Type="http://schemas.openxmlformats.org/officeDocument/2006/relationships/diagramLayout" Target="../diagrams/layout4.xml"/><Relationship Id="rId41" Type="http://schemas.microsoft.com/office/2007/relationships/diagramDrawing" Target="../diagrams/drawing7.xml"/><Relationship Id="rId54" Type="http://schemas.openxmlformats.org/officeDocument/2006/relationships/diagramLayout" Target="../diagrams/layout10.xml"/><Relationship Id="rId62" Type="http://schemas.openxmlformats.org/officeDocument/2006/relationships/diagramColors" Target="../diagrams/colors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5" Type="http://schemas.openxmlformats.org/officeDocument/2006/relationships/diagramLayout" Target="../diagrams/layout3.xml"/><Relationship Id="rId23" Type="http://schemas.microsoft.com/office/2007/relationships/diagramDrawing" Target="../diagrams/drawing4.xml"/><Relationship Id="rId28" Type="http://schemas.openxmlformats.org/officeDocument/2006/relationships/diagramColors" Target="../diagrams/colors5.xml"/><Relationship Id="rId36" Type="http://schemas.openxmlformats.org/officeDocument/2006/relationships/slide" Target="slide9.xml"/><Relationship Id="rId49" Type="http://schemas.openxmlformats.org/officeDocument/2006/relationships/diagramLayout" Target="../diagrams/layout9.xml"/><Relationship Id="rId57" Type="http://schemas.microsoft.com/office/2007/relationships/diagramDrawing" Target="../diagrams/drawing10.xml"/><Relationship Id="rId10" Type="http://schemas.openxmlformats.org/officeDocument/2006/relationships/diagramQuickStyle" Target="../diagrams/quickStyle2.xml"/><Relationship Id="rId31" Type="http://schemas.openxmlformats.org/officeDocument/2006/relationships/diagramData" Target="../diagrams/data6.xml"/><Relationship Id="rId44" Type="http://schemas.openxmlformats.org/officeDocument/2006/relationships/diagramLayout" Target="../diagrams/layout8.xml"/><Relationship Id="rId52" Type="http://schemas.microsoft.com/office/2007/relationships/diagramDrawing" Target="../diagrams/drawing9.xml"/><Relationship Id="rId60" Type="http://schemas.openxmlformats.org/officeDocument/2006/relationships/diagramLayout" Target="../diagrams/layout11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Data" Target="../diagrams/data13.xml"/><Relationship Id="rId3" Type="http://schemas.openxmlformats.org/officeDocument/2006/relationships/image" Target="../media/image5.png"/><Relationship Id="rId7" Type="http://schemas.openxmlformats.org/officeDocument/2006/relationships/diagramData" Target="../diagrams/data12.xml"/><Relationship Id="rId12" Type="http://schemas.openxmlformats.org/officeDocument/2006/relationships/slide" Target="slide2.xml"/><Relationship Id="rId17" Type="http://schemas.microsoft.com/office/2007/relationships/diagramDrawing" Target="../diagrams/drawing13.xml"/><Relationship Id="rId2" Type="http://schemas.openxmlformats.org/officeDocument/2006/relationships/image" Target="../media/image4.png"/><Relationship Id="rId16" Type="http://schemas.openxmlformats.org/officeDocument/2006/relationships/diagramColors" Target="../diagrams/colors1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11" Type="http://schemas.microsoft.com/office/2007/relationships/diagramDrawing" Target="../diagrams/drawing12.xml"/><Relationship Id="rId5" Type="http://schemas.openxmlformats.org/officeDocument/2006/relationships/image" Target="../media/image7.png"/><Relationship Id="rId15" Type="http://schemas.openxmlformats.org/officeDocument/2006/relationships/diagramQuickStyle" Target="../diagrams/quickStyle13.xml"/><Relationship Id="rId10" Type="http://schemas.openxmlformats.org/officeDocument/2006/relationships/diagramColors" Target="../diagrams/colors12.xml"/><Relationship Id="rId4" Type="http://schemas.openxmlformats.org/officeDocument/2006/relationships/image" Target="../media/image6.png"/><Relationship Id="rId9" Type="http://schemas.openxmlformats.org/officeDocument/2006/relationships/diagramQuickStyle" Target="../diagrams/quickStyle12.xml"/><Relationship Id="rId14" Type="http://schemas.openxmlformats.org/officeDocument/2006/relationships/diagramLayout" Target="../diagrams/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13" Type="http://schemas.openxmlformats.org/officeDocument/2006/relationships/diagramData" Target="../diagrams/data16.xml"/><Relationship Id="rId3" Type="http://schemas.openxmlformats.org/officeDocument/2006/relationships/diagramLayout" Target="../diagrams/layout14.xml"/><Relationship Id="rId7" Type="http://schemas.openxmlformats.org/officeDocument/2006/relationships/slide" Target="slide13.xml"/><Relationship Id="rId12" Type="http://schemas.microsoft.com/office/2007/relationships/diagramDrawing" Target="../diagrams/drawing15.xml"/><Relationship Id="rId17" Type="http://schemas.microsoft.com/office/2007/relationships/diagramDrawing" Target="../diagrams/drawing16.xml"/><Relationship Id="rId2" Type="http://schemas.openxmlformats.org/officeDocument/2006/relationships/diagramData" Target="../diagrams/data14.xml"/><Relationship Id="rId16" Type="http://schemas.openxmlformats.org/officeDocument/2006/relationships/diagramColors" Target="../diagrams/colors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openxmlformats.org/officeDocument/2006/relationships/diagramColors" Target="../diagrams/colors15.xml"/><Relationship Id="rId5" Type="http://schemas.openxmlformats.org/officeDocument/2006/relationships/diagramColors" Target="../diagrams/colors14.xml"/><Relationship Id="rId15" Type="http://schemas.openxmlformats.org/officeDocument/2006/relationships/diagramQuickStyle" Target="../diagrams/quickStyle16.xml"/><Relationship Id="rId10" Type="http://schemas.openxmlformats.org/officeDocument/2006/relationships/diagramQuickStyle" Target="../diagrams/quickStyle15.xml"/><Relationship Id="rId4" Type="http://schemas.openxmlformats.org/officeDocument/2006/relationships/diagramQuickStyle" Target="../diagrams/quickStyle14.xml"/><Relationship Id="rId9" Type="http://schemas.openxmlformats.org/officeDocument/2006/relationships/diagramLayout" Target="../diagrams/layout15.xml"/><Relationship Id="rId14" Type="http://schemas.openxmlformats.org/officeDocument/2006/relationships/diagramLayout" Target="../diagrams/layout16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diagramColors" Target="../diagrams/colors18.xml"/><Relationship Id="rId18" Type="http://schemas.openxmlformats.org/officeDocument/2006/relationships/diagramColors" Target="../diagrams/colors19.xml"/><Relationship Id="rId26" Type="http://schemas.openxmlformats.org/officeDocument/2006/relationships/diagramLayout" Target="../diagrams/layout21.xml"/><Relationship Id="rId39" Type="http://schemas.microsoft.com/office/2007/relationships/diagramDrawing" Target="../diagrams/drawing23.xml"/><Relationship Id="rId21" Type="http://schemas.openxmlformats.org/officeDocument/2006/relationships/diagramLayout" Target="../diagrams/layout20.xml"/><Relationship Id="rId34" Type="http://schemas.microsoft.com/office/2007/relationships/diagramDrawing" Target="../diagrams/drawing22.xml"/><Relationship Id="rId7" Type="http://schemas.openxmlformats.org/officeDocument/2006/relationships/diagramColors" Target="../diagrams/colors17.xml"/><Relationship Id="rId12" Type="http://schemas.openxmlformats.org/officeDocument/2006/relationships/diagramQuickStyle" Target="../diagrams/quickStyle18.xml"/><Relationship Id="rId17" Type="http://schemas.openxmlformats.org/officeDocument/2006/relationships/diagramQuickStyle" Target="../diagrams/quickStyle19.xml"/><Relationship Id="rId25" Type="http://schemas.openxmlformats.org/officeDocument/2006/relationships/diagramData" Target="../diagrams/data21.xml"/><Relationship Id="rId33" Type="http://schemas.openxmlformats.org/officeDocument/2006/relationships/diagramColors" Target="../diagrams/colors22.xml"/><Relationship Id="rId38" Type="http://schemas.openxmlformats.org/officeDocument/2006/relationships/diagramColors" Target="../diagrams/colors23.xml"/><Relationship Id="rId2" Type="http://schemas.openxmlformats.org/officeDocument/2006/relationships/image" Target="../media/image8.png"/><Relationship Id="rId16" Type="http://schemas.openxmlformats.org/officeDocument/2006/relationships/diagramLayout" Target="../diagrams/layout19.xml"/><Relationship Id="rId20" Type="http://schemas.openxmlformats.org/officeDocument/2006/relationships/diagramData" Target="../diagrams/data20.xml"/><Relationship Id="rId29" Type="http://schemas.microsoft.com/office/2007/relationships/diagramDrawing" Target="../diagrams/drawing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11" Type="http://schemas.openxmlformats.org/officeDocument/2006/relationships/diagramLayout" Target="../diagrams/layout18.xml"/><Relationship Id="rId24" Type="http://schemas.microsoft.com/office/2007/relationships/diagramDrawing" Target="../diagrams/drawing20.xml"/><Relationship Id="rId32" Type="http://schemas.openxmlformats.org/officeDocument/2006/relationships/diagramQuickStyle" Target="../diagrams/quickStyle22.xml"/><Relationship Id="rId37" Type="http://schemas.openxmlformats.org/officeDocument/2006/relationships/diagramQuickStyle" Target="../diagrams/quickStyle23.xml"/><Relationship Id="rId5" Type="http://schemas.openxmlformats.org/officeDocument/2006/relationships/diagramLayout" Target="../diagrams/layout17.xml"/><Relationship Id="rId15" Type="http://schemas.openxmlformats.org/officeDocument/2006/relationships/diagramData" Target="../diagrams/data19.xml"/><Relationship Id="rId23" Type="http://schemas.openxmlformats.org/officeDocument/2006/relationships/diagramColors" Target="../diagrams/colors20.xml"/><Relationship Id="rId28" Type="http://schemas.openxmlformats.org/officeDocument/2006/relationships/diagramColors" Target="../diagrams/colors21.xml"/><Relationship Id="rId36" Type="http://schemas.openxmlformats.org/officeDocument/2006/relationships/diagramLayout" Target="../diagrams/layout23.xml"/><Relationship Id="rId10" Type="http://schemas.openxmlformats.org/officeDocument/2006/relationships/diagramData" Target="../diagrams/data18.xml"/><Relationship Id="rId19" Type="http://schemas.microsoft.com/office/2007/relationships/diagramDrawing" Target="../diagrams/drawing19.xml"/><Relationship Id="rId31" Type="http://schemas.openxmlformats.org/officeDocument/2006/relationships/diagramLayout" Target="../diagrams/layout22.xml"/><Relationship Id="rId4" Type="http://schemas.openxmlformats.org/officeDocument/2006/relationships/diagramData" Target="../diagrams/data17.xml"/><Relationship Id="rId9" Type="http://schemas.openxmlformats.org/officeDocument/2006/relationships/slide" Target="slide2.xml"/><Relationship Id="rId14" Type="http://schemas.microsoft.com/office/2007/relationships/diagramDrawing" Target="../diagrams/drawing18.xml"/><Relationship Id="rId22" Type="http://schemas.openxmlformats.org/officeDocument/2006/relationships/diagramQuickStyle" Target="../diagrams/quickStyle20.xml"/><Relationship Id="rId27" Type="http://schemas.openxmlformats.org/officeDocument/2006/relationships/diagramQuickStyle" Target="../diagrams/quickStyle21.xml"/><Relationship Id="rId30" Type="http://schemas.openxmlformats.org/officeDocument/2006/relationships/diagramData" Target="../diagrams/data22.xml"/><Relationship Id="rId35" Type="http://schemas.openxmlformats.org/officeDocument/2006/relationships/diagramData" Target="../diagrams/data23.xml"/><Relationship Id="rId8" Type="http://schemas.microsoft.com/office/2007/relationships/diagramDrawing" Target="../diagrams/drawing17.xml"/><Relationship Id="rId3" Type="http://schemas.openxmlformats.org/officeDocument/2006/relationships/slide" Target="slide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5.xml"/><Relationship Id="rId3" Type="http://schemas.openxmlformats.org/officeDocument/2006/relationships/diagramLayout" Target="../diagrams/layout24.xml"/><Relationship Id="rId7" Type="http://schemas.openxmlformats.org/officeDocument/2006/relationships/slide" Target="slide2.xml"/><Relationship Id="rId12" Type="http://schemas.microsoft.com/office/2007/relationships/diagramDrawing" Target="../diagrams/drawing25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11" Type="http://schemas.openxmlformats.org/officeDocument/2006/relationships/diagramColors" Target="../diagrams/colors25.xml"/><Relationship Id="rId5" Type="http://schemas.openxmlformats.org/officeDocument/2006/relationships/diagramColors" Target="../diagrams/colors24.xml"/><Relationship Id="rId10" Type="http://schemas.openxmlformats.org/officeDocument/2006/relationships/diagramQuickStyle" Target="../diagrams/quickStyle25.xml"/><Relationship Id="rId4" Type="http://schemas.openxmlformats.org/officeDocument/2006/relationships/diagramQuickStyle" Target="../diagrams/quickStyle24.xml"/><Relationship Id="rId9" Type="http://schemas.openxmlformats.org/officeDocument/2006/relationships/diagramLayout" Target="../diagrams/layout2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7.xml"/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12" Type="http://schemas.microsoft.com/office/2007/relationships/diagramDrawing" Target="../diagrams/drawing27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6.xml"/><Relationship Id="rId11" Type="http://schemas.openxmlformats.org/officeDocument/2006/relationships/diagramColors" Target="../diagrams/colors27.xml"/><Relationship Id="rId5" Type="http://schemas.openxmlformats.org/officeDocument/2006/relationships/diagramQuickStyle" Target="../diagrams/quickStyle26.xml"/><Relationship Id="rId10" Type="http://schemas.openxmlformats.org/officeDocument/2006/relationships/diagramQuickStyle" Target="../diagrams/quickStyle27.xml"/><Relationship Id="rId4" Type="http://schemas.openxmlformats.org/officeDocument/2006/relationships/diagramLayout" Target="../diagrams/layout26.xml"/><Relationship Id="rId9" Type="http://schemas.openxmlformats.org/officeDocument/2006/relationships/diagramLayout" Target="../diagrams/layout2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9.xml"/><Relationship Id="rId3" Type="http://schemas.openxmlformats.org/officeDocument/2006/relationships/diagramLayout" Target="../diagrams/layout28.xml"/><Relationship Id="rId7" Type="http://schemas.openxmlformats.org/officeDocument/2006/relationships/slide" Target="slide2.xml"/><Relationship Id="rId12" Type="http://schemas.microsoft.com/office/2007/relationships/diagramDrawing" Target="../diagrams/drawing29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11" Type="http://schemas.openxmlformats.org/officeDocument/2006/relationships/diagramColors" Target="../diagrams/colors29.xml"/><Relationship Id="rId5" Type="http://schemas.openxmlformats.org/officeDocument/2006/relationships/diagramColors" Target="../diagrams/colors28.xml"/><Relationship Id="rId10" Type="http://schemas.openxmlformats.org/officeDocument/2006/relationships/diagramQuickStyle" Target="../diagrams/quickStyle29.xml"/><Relationship Id="rId4" Type="http://schemas.openxmlformats.org/officeDocument/2006/relationships/diagramQuickStyle" Target="../diagrams/quickStyle28.xml"/><Relationship Id="rId9" Type="http://schemas.openxmlformats.org/officeDocument/2006/relationships/diagramLayout" Target="../diagrams/layout2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1.xml"/><Relationship Id="rId13" Type="http://schemas.openxmlformats.org/officeDocument/2006/relationships/image" Target="../media/image9.png"/><Relationship Id="rId3" Type="http://schemas.openxmlformats.org/officeDocument/2006/relationships/diagramLayout" Target="../diagrams/layout30.xml"/><Relationship Id="rId7" Type="http://schemas.openxmlformats.org/officeDocument/2006/relationships/slide" Target="slide2.xml"/><Relationship Id="rId12" Type="http://schemas.microsoft.com/office/2007/relationships/diagramDrawing" Target="../diagrams/drawing31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11" Type="http://schemas.openxmlformats.org/officeDocument/2006/relationships/diagramColors" Target="../diagrams/colors31.xml"/><Relationship Id="rId5" Type="http://schemas.openxmlformats.org/officeDocument/2006/relationships/diagramColors" Target="../diagrams/colors30.xml"/><Relationship Id="rId10" Type="http://schemas.openxmlformats.org/officeDocument/2006/relationships/diagramQuickStyle" Target="../diagrams/quickStyle31.xml"/><Relationship Id="rId4" Type="http://schemas.openxmlformats.org/officeDocument/2006/relationships/diagramQuickStyle" Target="../diagrams/quickStyle30.xml"/><Relationship Id="rId9" Type="http://schemas.openxmlformats.org/officeDocument/2006/relationships/diagramLayout" Target="../diagrams/layout3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microsoft.com/office/2007/relationships/diagramDrawing" Target="../diagrams/drawing33.xml"/><Relationship Id="rId3" Type="http://schemas.openxmlformats.org/officeDocument/2006/relationships/diagramData" Target="../diagrams/data32.xml"/><Relationship Id="rId7" Type="http://schemas.microsoft.com/office/2007/relationships/diagramDrawing" Target="../diagrams/drawing32.xml"/><Relationship Id="rId12" Type="http://schemas.openxmlformats.org/officeDocument/2006/relationships/diagramColors" Target="../diagrams/colors33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2.xml"/><Relationship Id="rId11" Type="http://schemas.openxmlformats.org/officeDocument/2006/relationships/diagramQuickStyle" Target="../diagrams/quickStyle33.xml"/><Relationship Id="rId5" Type="http://schemas.openxmlformats.org/officeDocument/2006/relationships/diagramQuickStyle" Target="../diagrams/quickStyle32.xml"/><Relationship Id="rId10" Type="http://schemas.openxmlformats.org/officeDocument/2006/relationships/diagramLayout" Target="../diagrams/layout33.xml"/><Relationship Id="rId4" Type="http://schemas.openxmlformats.org/officeDocument/2006/relationships/diagramLayout" Target="../diagrams/layout32.xml"/><Relationship Id="rId9" Type="http://schemas.openxmlformats.org/officeDocument/2006/relationships/diagramData" Target="../diagrams/data3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5.xml"/><Relationship Id="rId13" Type="http://schemas.openxmlformats.org/officeDocument/2006/relationships/image" Target="../media/image10.png"/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12" Type="http://schemas.microsoft.com/office/2007/relationships/diagramDrawing" Target="../diagrams/drawing35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4.xml"/><Relationship Id="rId11" Type="http://schemas.openxmlformats.org/officeDocument/2006/relationships/diagramColors" Target="../diagrams/colors35.xml"/><Relationship Id="rId5" Type="http://schemas.openxmlformats.org/officeDocument/2006/relationships/diagramQuickStyle" Target="../diagrams/quickStyle34.xml"/><Relationship Id="rId10" Type="http://schemas.openxmlformats.org/officeDocument/2006/relationships/diagramQuickStyle" Target="../diagrams/quickStyle35.xml"/><Relationship Id="rId4" Type="http://schemas.openxmlformats.org/officeDocument/2006/relationships/diagramLayout" Target="../diagrams/layout34.xml"/><Relationship Id="rId9" Type="http://schemas.openxmlformats.org/officeDocument/2006/relationships/diagramLayout" Target="../diagrams/layout35.xml"/><Relationship Id="rId1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7.xml"/><Relationship Id="rId3" Type="http://schemas.openxmlformats.org/officeDocument/2006/relationships/diagramData" Target="../diagrams/data36.xml"/><Relationship Id="rId7" Type="http://schemas.microsoft.com/office/2007/relationships/diagramDrawing" Target="../diagrams/drawing36.xml"/><Relationship Id="rId12" Type="http://schemas.microsoft.com/office/2007/relationships/diagramDrawing" Target="../diagrams/drawing37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6.xml"/><Relationship Id="rId11" Type="http://schemas.openxmlformats.org/officeDocument/2006/relationships/diagramColors" Target="../diagrams/colors37.xml"/><Relationship Id="rId5" Type="http://schemas.openxmlformats.org/officeDocument/2006/relationships/diagramQuickStyle" Target="../diagrams/quickStyle36.xml"/><Relationship Id="rId10" Type="http://schemas.openxmlformats.org/officeDocument/2006/relationships/diagramQuickStyle" Target="../diagrams/quickStyle37.xml"/><Relationship Id="rId4" Type="http://schemas.openxmlformats.org/officeDocument/2006/relationships/diagramLayout" Target="../diagrams/layout36.xml"/><Relationship Id="rId9" Type="http://schemas.openxmlformats.org/officeDocument/2006/relationships/diagramLayout" Target="../diagrams/layout3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8.xml"/><Relationship Id="rId7" Type="http://schemas.microsoft.com/office/2007/relationships/diagramDrawing" Target="../diagrams/drawing3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8.xml"/><Relationship Id="rId5" Type="http://schemas.openxmlformats.org/officeDocument/2006/relationships/diagramQuickStyle" Target="../diagrams/quickStyle38.xml"/><Relationship Id="rId4" Type="http://schemas.openxmlformats.org/officeDocument/2006/relationships/diagramLayout" Target="../diagrams/layout3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0.xml"/><Relationship Id="rId3" Type="http://schemas.openxmlformats.org/officeDocument/2006/relationships/diagramLayout" Target="../diagrams/layout39.xml"/><Relationship Id="rId7" Type="http://schemas.openxmlformats.org/officeDocument/2006/relationships/slide" Target="slide11.xml"/><Relationship Id="rId12" Type="http://schemas.microsoft.com/office/2007/relationships/diagramDrawing" Target="../diagrams/drawing40.xml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9.xml"/><Relationship Id="rId11" Type="http://schemas.openxmlformats.org/officeDocument/2006/relationships/diagramColors" Target="../diagrams/colors40.xml"/><Relationship Id="rId5" Type="http://schemas.openxmlformats.org/officeDocument/2006/relationships/diagramColors" Target="../diagrams/colors39.xml"/><Relationship Id="rId10" Type="http://schemas.openxmlformats.org/officeDocument/2006/relationships/diagramQuickStyle" Target="../diagrams/quickStyle40.xml"/><Relationship Id="rId4" Type="http://schemas.openxmlformats.org/officeDocument/2006/relationships/diagramQuickStyle" Target="../diagrams/quickStyle39.xml"/><Relationship Id="rId9" Type="http://schemas.openxmlformats.org/officeDocument/2006/relationships/diagramLayout" Target="../diagrams/layout4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dbiotech.com/rid-srid-kit-test-radial-immunodiffusion/57-horse-igg-idr-rid.html" TargetMode="External"/><Relationship Id="rId3" Type="http://schemas.openxmlformats.org/officeDocument/2006/relationships/hyperlink" Target="http://anatomybody101.com/tag/human-body-spleen/" TargetMode="External"/><Relationship Id="rId7" Type="http://schemas.openxmlformats.org/officeDocument/2006/relationships/hyperlink" Target="http://course1.winona.edu/kbates/bio241/immunolo.htm" TargetMode="External"/><Relationship Id="rId2" Type="http://schemas.openxmlformats.org/officeDocument/2006/relationships/hyperlink" Target="https://www.dreamstime.com/stock-illustration-human-liver-anatomy-structure-realistic-indicators-text-captions-front-back-image5842982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techopen.com/source/html/43780/media/image1.jpeg" TargetMode="External"/><Relationship Id="rId5" Type="http://schemas.openxmlformats.org/officeDocument/2006/relationships/hyperlink" Target="https://fbresearch.org/leukemia-improving-efficiency-of-bone-marrow-transplants/" TargetMode="External"/><Relationship Id="rId4" Type="http://schemas.openxmlformats.org/officeDocument/2006/relationships/hyperlink" Target="http://www.svt.ac-versailles.fr/IMG/jpg/monocyt.jpg" TargetMode="External"/><Relationship Id="rId9" Type="http://schemas.openxmlformats.org/officeDocument/2006/relationships/hyperlink" Target="https://www.walkinlab.com/products/view/complement-total-ch50-blood-te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1424" y="2468894"/>
            <a:ext cx="10363200" cy="1470025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sk-SK" b="1" dirty="0" err="1">
                <a:ln w="11430">
                  <a:solidFill>
                    <a:schemeClr val="accent6">
                      <a:lumMod val="50000"/>
                    </a:schemeClr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Complement</a:t>
            </a:r>
            <a:endParaRPr lang="sk-SK" b="1" dirty="0">
              <a:ln w="11430">
                <a:solidFill>
                  <a:schemeClr val="accent6">
                    <a:lumMod val="50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5824" y="4639917"/>
            <a:ext cx="8534400" cy="17526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sz="28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MUDr. Martina </a:t>
            </a:r>
            <a:r>
              <a:rPr lang="sk-SK" sz="2800" b="1" dirty="0" err="1">
                <a:ln w="11430">
                  <a:solidFill>
                    <a:schemeClr val="accent2">
                      <a:lumMod val="50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Neuschlová</a:t>
            </a:r>
            <a:r>
              <a:rPr lang="sk-SK" sz="28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PhD.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E1583A"/>
              </a:clrFrom>
              <a:clrTo>
                <a:srgbClr val="E158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1089686"/>
            <a:ext cx="1235472" cy="1235472"/>
          </a:xfrm>
          <a:prstGeom prst="ellipse">
            <a:avLst/>
          </a:prstGeom>
        </p:spPr>
      </p:pic>
      <p:pic>
        <p:nvPicPr>
          <p:cNvPr id="5" name="Obrázo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573" y="1089686"/>
            <a:ext cx="1237051" cy="1235005"/>
          </a:xfrm>
          <a:prstGeom prst="ellipse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3128074" y="918066"/>
            <a:ext cx="5928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</a:rPr>
              <a:t>Comenius University in Bratislava</a:t>
            </a:r>
          </a:p>
          <a:p>
            <a:pPr algn="ctr"/>
            <a:r>
              <a:rPr lang="en-US" sz="2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</a:rPr>
              <a:t>Jessenius</a:t>
            </a:r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</a:rPr>
              <a:t> Faculty of Medicine in Martin</a:t>
            </a:r>
          </a:p>
          <a:p>
            <a:pPr algn="ctr"/>
            <a:r>
              <a:rPr lang="en-US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</a:rPr>
              <a:t>Department of Microbiology and Immunology</a:t>
            </a:r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873C1B2D-C926-4114-9FF4-FBCDD3AB5E1A}"/>
              </a:ext>
            </a:extLst>
          </p:cNvPr>
          <p:cNvSpPr txBox="1"/>
          <p:nvPr/>
        </p:nvSpPr>
        <p:spPr>
          <a:xfrm>
            <a:off x="1916560" y="6023185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Supported</a:t>
            </a:r>
            <a:r>
              <a:rPr lang="sk-SK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by </a:t>
            </a:r>
            <a:r>
              <a:rPr lang="sk-SK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the</a:t>
            </a:r>
            <a:r>
              <a:rPr lang="sk-SK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</a:t>
            </a:r>
            <a:r>
              <a:rPr lang="sk-SK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project</a:t>
            </a:r>
            <a:r>
              <a:rPr lang="sk-SK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KEGA 038UK-4/2019 </a:t>
            </a:r>
            <a:r>
              <a:rPr lang="en-GB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Ministry of Education, Slovak </a:t>
            </a:r>
            <a:r>
              <a:rPr lang="en-GB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Republi</a:t>
            </a:r>
            <a:r>
              <a:rPr lang="sk-SK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68421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2125720861"/>
              </p:ext>
            </p:extLst>
          </p:nvPr>
        </p:nvGraphicFramePr>
        <p:xfrm>
          <a:off x="1151068" y="1512366"/>
          <a:ext cx="3713938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Diagram 15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4304731"/>
              </p:ext>
            </p:extLst>
          </p:nvPr>
        </p:nvGraphicFramePr>
        <p:xfrm>
          <a:off x="5808911" y="1492764"/>
          <a:ext cx="2080117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79940" y="221777"/>
            <a:ext cx="9059732" cy="1138138"/>
          </a:xfr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Click</a:t>
            </a:r>
            <a:r>
              <a:rPr lang="sk-SK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to </a:t>
            </a:r>
            <a:r>
              <a:rPr lang="sk-SK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select</a:t>
            </a:r>
            <a:r>
              <a:rPr lang="sk-SK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  <p:graphicFrame>
        <p:nvGraphicFramePr>
          <p:cNvPr id="18" name="Diagram 17">
            <a:hlinkClick r:id="rId13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160439138"/>
              </p:ext>
            </p:extLst>
          </p:nvPr>
        </p:nvGraphicFramePr>
        <p:xfrm>
          <a:off x="1151066" y="2326007"/>
          <a:ext cx="4023362" cy="518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20" name="Diagram 19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174979996"/>
              </p:ext>
            </p:extLst>
          </p:nvPr>
        </p:nvGraphicFramePr>
        <p:xfrm>
          <a:off x="2711624" y="3068961"/>
          <a:ext cx="3672408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21" name="Diagram 20">
            <a:hlinkClick r:id="rId24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129694359"/>
              </p:ext>
            </p:extLst>
          </p:nvPr>
        </p:nvGraphicFramePr>
        <p:xfrm>
          <a:off x="4223792" y="3672824"/>
          <a:ext cx="3672408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5" r:lo="rId26" r:qs="rId27" r:cs="rId28"/>
          </a:graphicData>
        </a:graphic>
      </p:graphicFrame>
      <p:graphicFrame>
        <p:nvGraphicFramePr>
          <p:cNvPr id="22" name="Diagram 21">
            <a:hlinkClick r:id="rId30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56497014"/>
              </p:ext>
            </p:extLst>
          </p:nvPr>
        </p:nvGraphicFramePr>
        <p:xfrm>
          <a:off x="5627146" y="4358720"/>
          <a:ext cx="4022464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1" r:lo="rId32" r:qs="rId33" r:cs="rId34"/>
          </a:graphicData>
        </a:graphic>
      </p:graphicFrame>
      <p:graphicFrame>
        <p:nvGraphicFramePr>
          <p:cNvPr id="23" name="Diagram 22">
            <a:hlinkClick r:id="rId36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940067110"/>
              </p:ext>
            </p:extLst>
          </p:nvPr>
        </p:nvGraphicFramePr>
        <p:xfrm>
          <a:off x="7384658" y="5114803"/>
          <a:ext cx="3528392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7" r:lo="rId38" r:qs="rId39" r:cs="rId40"/>
          </a:graphicData>
        </a:graphic>
      </p:graphicFrame>
      <p:graphicFrame>
        <p:nvGraphicFramePr>
          <p:cNvPr id="29" name="Diagram 28">
            <a:hlinkClick r:id="rId4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775963636"/>
              </p:ext>
            </p:extLst>
          </p:nvPr>
        </p:nvGraphicFramePr>
        <p:xfrm>
          <a:off x="8832933" y="1512363"/>
          <a:ext cx="2080117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3" r:lo="rId44" r:qs="rId45" r:cs="rId46"/>
          </a:graphicData>
        </a:graphic>
      </p:graphicFrame>
      <p:graphicFrame>
        <p:nvGraphicFramePr>
          <p:cNvPr id="31" name="Diagram 30">
            <a:hlinkClick r:id="rId30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682789194"/>
              </p:ext>
            </p:extLst>
          </p:nvPr>
        </p:nvGraphicFramePr>
        <p:xfrm>
          <a:off x="863036" y="3787378"/>
          <a:ext cx="2448272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8" r:lo="rId49" r:qs="rId50" r:cs="rId51"/>
          </a:graphicData>
        </a:graphic>
      </p:graphicFrame>
      <p:graphicFrame>
        <p:nvGraphicFramePr>
          <p:cNvPr id="33" name="Diagram 32">
            <a:hlinkClick r:id="rId36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967329285"/>
              </p:ext>
            </p:extLst>
          </p:nvPr>
        </p:nvGraphicFramePr>
        <p:xfrm>
          <a:off x="2891644" y="4581425"/>
          <a:ext cx="2664296" cy="2073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3" r:lo="rId54" r:qs="rId55" r:cs="rId56"/>
          </a:graphicData>
        </a:graphic>
      </p:graphicFrame>
      <p:graphicFrame>
        <p:nvGraphicFramePr>
          <p:cNvPr id="36" name="Diagram 35">
            <a:hlinkClick r:id="rId58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352743863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9" r:lo="rId60" r:qs="rId61" r:cs="rId62"/>
          </a:graphicData>
        </a:graphic>
      </p:graphicFrame>
    </p:spTree>
    <p:extLst>
      <p:ext uri="{BB962C8B-B14F-4D97-AF65-F5344CB8AC3E}">
        <p14:creationId xmlns:p14="http://schemas.microsoft.com/office/powerpoint/2010/main" val="27749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 err="1"/>
              <a:t>Complex</a:t>
            </a:r>
            <a:r>
              <a:rPr lang="sk-SK" dirty="0"/>
              <a:t> of </a:t>
            </a:r>
            <a:r>
              <a:rPr lang="sk-SK" dirty="0" err="1"/>
              <a:t>approximately</a:t>
            </a:r>
            <a:r>
              <a:rPr lang="sk-SK" dirty="0"/>
              <a:t> 30 </a:t>
            </a:r>
            <a:r>
              <a:rPr lang="sk-SK" dirty="0" err="1"/>
              <a:t>serum</a:t>
            </a:r>
            <a:r>
              <a:rPr lang="sk-SK" dirty="0"/>
              <a:t> </a:t>
            </a:r>
            <a:r>
              <a:rPr lang="sk-SK" dirty="0" err="1"/>
              <a:t>glycoproteins</a:t>
            </a:r>
            <a:endParaRPr lang="sk-SK" dirty="0"/>
          </a:p>
          <a:p>
            <a:r>
              <a:rPr lang="sk-SK" b="1" dirty="0" err="1"/>
              <a:t>One</a:t>
            </a:r>
            <a:r>
              <a:rPr lang="sk-SK" b="1" dirty="0"/>
              <a:t> of </a:t>
            </a:r>
            <a:r>
              <a:rPr lang="sk-SK" b="1" dirty="0" err="1"/>
              <a:t>the</a:t>
            </a:r>
            <a:r>
              <a:rPr lang="sk-SK" b="1" dirty="0"/>
              <a:t> </a:t>
            </a:r>
            <a:r>
              <a:rPr lang="sk-SK" b="1" dirty="0" err="1"/>
              <a:t>essential</a:t>
            </a:r>
            <a:r>
              <a:rPr lang="sk-SK" b="1" dirty="0"/>
              <a:t> </a:t>
            </a:r>
            <a:r>
              <a:rPr lang="sk-SK" b="1" dirty="0" err="1"/>
              <a:t>effector</a:t>
            </a:r>
            <a:r>
              <a:rPr lang="sk-SK" b="1" dirty="0"/>
              <a:t> </a:t>
            </a:r>
            <a:r>
              <a:rPr lang="sk-SK" b="1" dirty="0" err="1"/>
              <a:t>systems</a:t>
            </a:r>
            <a:r>
              <a:rPr lang="sk-SK" b="1" dirty="0"/>
              <a:t> </a:t>
            </a:r>
            <a:r>
              <a:rPr lang="sk-SK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of</a:t>
            </a:r>
            <a:r>
              <a:rPr lang="sk-SK" b="1" dirty="0"/>
              <a:t> </a:t>
            </a:r>
            <a:r>
              <a:rPr lang="sk-SK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innate</a:t>
            </a:r>
            <a:r>
              <a:rPr lang="sk-SK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sk-SK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non-specific</a:t>
            </a:r>
            <a:r>
              <a:rPr lang="sk-SK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sk-SK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humoral</a:t>
            </a:r>
            <a:r>
              <a:rPr lang="sk-SK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sk-SK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immunity</a:t>
            </a:r>
            <a:endParaRPr lang="sk-SK" b="1" dirty="0"/>
          </a:p>
          <a:p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Synthesis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mainly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</a:t>
            </a:r>
            <a:r>
              <a:rPr lang="sk-SK" b="1" dirty="0"/>
              <a:t> </a:t>
            </a:r>
          </a:p>
          <a:p>
            <a:pPr lvl="1"/>
            <a:r>
              <a:rPr lang="sk-SK" b="1" dirty="0"/>
              <a:t>in </a:t>
            </a:r>
            <a:r>
              <a:rPr lang="sk-SK" b="1" dirty="0" err="1"/>
              <a:t>the</a:t>
            </a:r>
            <a:r>
              <a:rPr lang="sk-SK" b="1" dirty="0"/>
              <a:t> </a:t>
            </a:r>
            <a:r>
              <a:rPr lang="sk-SK" b="1" dirty="0" err="1"/>
              <a:t>liver</a:t>
            </a:r>
            <a:r>
              <a:rPr lang="sk-SK" b="1" dirty="0"/>
              <a:t> </a:t>
            </a:r>
          </a:p>
          <a:p>
            <a:pPr lvl="1"/>
            <a:r>
              <a:rPr lang="sk-SK" b="1" dirty="0" err="1"/>
              <a:t>less</a:t>
            </a:r>
            <a:r>
              <a:rPr lang="sk-SK" b="1" dirty="0"/>
              <a:t> in </a:t>
            </a:r>
            <a:r>
              <a:rPr lang="sk-SK" b="1" dirty="0" err="1"/>
              <a:t>mononuclear</a:t>
            </a:r>
            <a:r>
              <a:rPr lang="sk-SK" b="1" dirty="0"/>
              <a:t> </a:t>
            </a:r>
            <a:r>
              <a:rPr lang="sk-SK" b="1" dirty="0" err="1"/>
              <a:t>phagocytes</a:t>
            </a:r>
            <a:endParaRPr lang="sk-SK" b="1" dirty="0"/>
          </a:p>
          <a:p>
            <a:pPr lvl="1"/>
            <a:r>
              <a:rPr lang="sk-SK" b="1" dirty="0"/>
              <a:t>spleen </a:t>
            </a:r>
          </a:p>
          <a:p>
            <a:pPr lvl="1"/>
            <a:r>
              <a:rPr lang="sk-SK" b="1" dirty="0"/>
              <a:t>bone </a:t>
            </a:r>
            <a:r>
              <a:rPr lang="sk-SK" b="1" dirty="0" err="1"/>
              <a:t>marrow</a:t>
            </a:r>
            <a:endParaRPr lang="sk-SK" b="1" dirty="0"/>
          </a:p>
          <a:p>
            <a:pPr marL="0" indent="0">
              <a:buNone/>
            </a:pPr>
            <a:endParaRPr lang="sk-SK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487" y="3290392"/>
            <a:ext cx="1222839" cy="1137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487" y="4527368"/>
            <a:ext cx="1267785" cy="1267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321" y="3290392"/>
            <a:ext cx="1267785" cy="1329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739" y="4841723"/>
            <a:ext cx="1494367" cy="956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Diagram 8">
            <a:hlinkClick r:id="rId6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467047207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Diagram 9">
            <a:hlinkClick r:id="rId1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94691473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83102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Graphic spid="10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main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components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of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/>
              <a:t>Serum</a:t>
            </a:r>
            <a:r>
              <a:rPr lang="sk-SK" dirty="0"/>
              <a:t> </a:t>
            </a:r>
            <a:r>
              <a:rPr lang="sk-SK" dirty="0" err="1"/>
              <a:t>proteins</a:t>
            </a:r>
            <a:r>
              <a:rPr lang="sk-SK" dirty="0"/>
              <a:t> C1 to C9</a:t>
            </a:r>
          </a:p>
          <a:p>
            <a:r>
              <a:rPr lang="sk-SK" b="1" dirty="0" err="1"/>
              <a:t>They</a:t>
            </a:r>
            <a:r>
              <a:rPr lang="sk-SK" b="1" dirty="0"/>
              <a:t> are </a:t>
            </a:r>
            <a:r>
              <a:rPr lang="sk-SK" b="1" dirty="0" err="1"/>
              <a:t>activated</a:t>
            </a:r>
            <a:r>
              <a:rPr lang="sk-SK" b="1" dirty="0"/>
              <a:t> step by step (</a:t>
            </a:r>
            <a:r>
              <a:rPr lang="sk-SK" b="1" dirty="0" err="1"/>
              <a:t>cascade</a:t>
            </a:r>
            <a:r>
              <a:rPr lang="sk-SK" b="1" dirty="0"/>
              <a:t>) by </a:t>
            </a:r>
            <a:r>
              <a:rPr lang="sk-SK" b="1" dirty="0" err="1"/>
              <a:t>converting</a:t>
            </a:r>
            <a:r>
              <a:rPr lang="sk-SK" b="1" dirty="0"/>
              <a:t> </a:t>
            </a:r>
            <a:r>
              <a:rPr lang="sk-SK" b="1" dirty="0" err="1"/>
              <a:t>from</a:t>
            </a:r>
            <a:r>
              <a:rPr lang="sk-SK" b="1" dirty="0"/>
              <a:t>:</a:t>
            </a:r>
          </a:p>
          <a:p>
            <a:endParaRPr lang="sk-SK" b="1" dirty="0"/>
          </a:p>
          <a:p>
            <a:endParaRPr lang="sk-SK" b="1" dirty="0"/>
          </a:p>
          <a:p>
            <a:r>
              <a:rPr lang="sk-SK" b="1" dirty="0" err="1"/>
              <a:t>that</a:t>
            </a:r>
            <a:r>
              <a:rPr lang="sk-SK" b="1" dirty="0"/>
              <a:t> </a:t>
            </a:r>
            <a:r>
              <a:rPr lang="sk-SK" b="1" dirty="0" err="1"/>
              <a:t>act</a:t>
            </a:r>
            <a:r>
              <a:rPr lang="sk-SK" b="1" dirty="0"/>
              <a:t> on </a:t>
            </a:r>
            <a:r>
              <a:rPr lang="sk-SK" b="1" dirty="0" err="1"/>
              <a:t>the</a:t>
            </a:r>
            <a:r>
              <a:rPr lang="sk-SK" b="1" dirty="0"/>
              <a:t> </a:t>
            </a:r>
            <a:r>
              <a:rPr lang="sk-SK" b="1" dirty="0" err="1"/>
              <a:t>other</a:t>
            </a:r>
            <a:r>
              <a:rPr lang="sk-SK" b="1" dirty="0"/>
              <a:t> </a:t>
            </a:r>
            <a:r>
              <a:rPr lang="sk-SK" b="1" dirty="0" err="1"/>
              <a:t>components</a:t>
            </a:r>
            <a:r>
              <a:rPr lang="sk-SK" b="1" dirty="0"/>
              <a:t> of </a:t>
            </a:r>
            <a:r>
              <a:rPr lang="sk-SK" b="1" dirty="0" err="1"/>
              <a:t>this</a:t>
            </a:r>
            <a:r>
              <a:rPr lang="sk-SK" b="1" dirty="0"/>
              <a:t> </a:t>
            </a:r>
            <a:r>
              <a:rPr lang="sk-SK" b="1" dirty="0" err="1"/>
              <a:t>cascade</a:t>
            </a:r>
            <a:r>
              <a:rPr lang="sk-SK" b="1" dirty="0"/>
              <a:t>.</a:t>
            </a:r>
          </a:p>
          <a:p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central</a:t>
            </a:r>
            <a:r>
              <a:rPr lang="sk-SK" dirty="0"/>
              <a:t> </a:t>
            </a:r>
            <a:r>
              <a:rPr lang="sk-SK" dirty="0" err="1"/>
              <a:t>component</a:t>
            </a:r>
            <a:r>
              <a:rPr lang="sk-SK" dirty="0"/>
              <a:t> of </a:t>
            </a:r>
            <a:r>
              <a:rPr lang="sk-SK" dirty="0" err="1"/>
              <a:t>complement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glycoprotein</a:t>
            </a:r>
            <a:r>
              <a:rPr lang="sk-SK" dirty="0"/>
              <a:t> C3,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converted</a:t>
            </a:r>
            <a:r>
              <a:rPr lang="sk-SK" dirty="0"/>
              <a:t> </a:t>
            </a:r>
            <a:r>
              <a:rPr lang="sk-SK" dirty="0" err="1"/>
              <a:t>into</a:t>
            </a:r>
            <a:r>
              <a:rPr lang="sk-SK" dirty="0"/>
              <a:t> </a:t>
            </a:r>
            <a:r>
              <a:rPr lang="sk-SK" dirty="0" err="1"/>
              <a:t>fragments</a:t>
            </a:r>
            <a:r>
              <a:rPr lang="sk-SK" dirty="0"/>
              <a:t> C3a and C3b. C3b fragment </a:t>
            </a:r>
            <a:r>
              <a:rPr lang="sk-SK" dirty="0" err="1"/>
              <a:t>binds</a:t>
            </a:r>
            <a:r>
              <a:rPr lang="sk-SK" dirty="0"/>
              <a:t>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surface</a:t>
            </a:r>
            <a:r>
              <a:rPr lang="sk-SK" dirty="0"/>
              <a:t> of </a:t>
            </a:r>
            <a:r>
              <a:rPr lang="sk-SK" dirty="0" err="1"/>
              <a:t>microorganisms</a:t>
            </a:r>
            <a:r>
              <a:rPr lang="sk-SK" dirty="0"/>
              <a:t>. </a:t>
            </a:r>
            <a:r>
              <a:rPr lang="sk-SK" b="1" dirty="0"/>
              <a:t> </a:t>
            </a:r>
            <a:endParaRPr lang="sk-SK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812577374"/>
              </p:ext>
            </p:extLst>
          </p:nvPr>
        </p:nvGraphicFramePr>
        <p:xfrm>
          <a:off x="3575720" y="3068961"/>
          <a:ext cx="5472608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642834192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531834667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100620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graphicEl>
                                              <a:dgm id="{08EF2F93-4923-4B2C-9695-E3E649C895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graphicEl>
                                              <a:dgm id="{142425E5-C784-49E6-A0DB-1745EB44F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graphicEl>
                                              <a:dgm id="{23C8CF4E-FB6B-4377-99F5-77E72EDC7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/>
        </p:bldSub>
      </p:bldGraphic>
      <p:bldGraphic spid="6" grpId="0">
        <p:bldAsOne/>
      </p:bldGraphic>
      <p:bldGraphic spid="7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96753"/>
            <a:ext cx="7216506" cy="4597971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-5324"/>
            <a:ext cx="82296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activation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pathways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4" name="Diagram 3">
            <a:hlinkClick r:id="rId3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13973663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5" name="Diagram 4">
            <a:hlinkClick r:id="rId9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019273829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488625343"/>
              </p:ext>
            </p:extLst>
          </p:nvPr>
        </p:nvGraphicFramePr>
        <p:xfrm>
          <a:off x="3143672" y="1484784"/>
          <a:ext cx="216024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352094792"/>
              </p:ext>
            </p:extLst>
          </p:nvPr>
        </p:nvGraphicFramePr>
        <p:xfrm>
          <a:off x="2567608" y="2636912"/>
          <a:ext cx="2088232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792699684"/>
              </p:ext>
            </p:extLst>
          </p:nvPr>
        </p:nvGraphicFramePr>
        <p:xfrm>
          <a:off x="3647728" y="4149080"/>
          <a:ext cx="2448272" cy="288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5" r:lo="rId26" r:qs="rId27" r:cs="rId28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038164291"/>
              </p:ext>
            </p:extLst>
          </p:nvPr>
        </p:nvGraphicFramePr>
        <p:xfrm>
          <a:off x="7536160" y="2852936"/>
          <a:ext cx="2376264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0" r:lo="rId31" r:qs="rId32" r:cs="rId33"/>
          </a:graphicData>
        </a:graphic>
      </p:graphicFrame>
      <p:graphicFrame>
        <p:nvGraphicFramePr>
          <p:cNvPr id="15" name="Diagram 14"/>
          <p:cNvGraphicFramePr/>
          <p:nvPr>
            <p:extLst/>
          </p:nvPr>
        </p:nvGraphicFramePr>
        <p:xfrm>
          <a:off x="8040216" y="5517232"/>
          <a:ext cx="1152128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5" r:lo="rId36" r:qs="rId37" r:cs="rId38"/>
          </a:graphicData>
        </a:graphic>
      </p:graphicFrame>
    </p:spTree>
    <p:extLst>
      <p:ext uri="{BB962C8B-B14F-4D97-AF65-F5344CB8AC3E}">
        <p14:creationId xmlns:p14="http://schemas.microsoft.com/office/powerpoint/2010/main" val="146381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remove"/>
                                        <p:tgtEl>
                                          <p:spTgt spid="7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autoRev="1" fill="remove"/>
                                        <p:tgtEl>
                                          <p:spTgt spid="12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autoRev="1" fill="remove"/>
                                        <p:tgtEl>
                                          <p:spTgt spid="13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autoRev="1" fill="remove"/>
                                        <p:tgtEl>
                                          <p:spTgt spid="14">
                                            <p:graphicEl>
                                              <a:dgm id="{47EBF388-4AA4-40C5-AB16-BBA2CA4F45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  <p:bldGraphic spid="7" grpId="0">
        <p:bldSub>
          <a:bldDgm/>
        </p:bldSub>
      </p:bldGraphic>
      <p:bldGraphic spid="12" grpId="0">
        <p:bldSub>
          <a:bldDgm/>
        </p:bldSub>
      </p:bldGraphic>
      <p:bldGraphic spid="13" grpId="0">
        <p:bldSub>
          <a:bldDgm/>
        </p:bldSub>
      </p:bldGraphic>
      <p:bldGraphic spid="14" grpId="0">
        <p:bldSub>
          <a:bldDgm/>
        </p:bldSub>
      </p:bldGraphic>
      <p:bldGraphic spid="1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classical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pathway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6372"/>
            <a:ext cx="10515600" cy="4351338"/>
          </a:xfrm>
        </p:spPr>
        <p:txBody>
          <a:bodyPr>
            <a:normAutofit fontScale="92500"/>
          </a:bodyPr>
          <a:lstStyle/>
          <a:p>
            <a:pPr algn="just"/>
            <a:r>
              <a:rPr lang="sk-SK" sz="3000" dirty="0" err="1"/>
              <a:t>begins</a:t>
            </a:r>
            <a:r>
              <a:rPr lang="sk-SK" sz="3000" dirty="0"/>
              <a:t> </a:t>
            </a:r>
            <a:r>
              <a:rPr lang="sk-SK" sz="3000" dirty="0" err="1"/>
              <a:t>with</a:t>
            </a:r>
            <a:r>
              <a:rPr lang="sk-SK" sz="3000" dirty="0"/>
              <a:t> </a:t>
            </a:r>
            <a:r>
              <a:rPr lang="sk-SK" sz="3000" b="1" dirty="0"/>
              <a:t>C1 </a:t>
            </a:r>
            <a:r>
              <a:rPr lang="sk-SK" sz="3000" b="1" dirty="0" err="1"/>
              <a:t>activation</a:t>
            </a:r>
            <a:endParaRPr lang="sk-SK" sz="3000" b="1" dirty="0"/>
          </a:p>
          <a:p>
            <a:pPr algn="just"/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It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triggered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by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binding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of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IgM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or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IgG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antibodies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to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antigen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surface</a:t>
            </a:r>
            <a:endParaRPr lang="sk-SK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en-US" sz="3000" dirty="0"/>
              <a:t>Upon binding of the antibody to the antigen, a conformational change in the immunoglobulin molecule occurs and the binding site for the C1q complement component </a:t>
            </a:r>
            <a:r>
              <a:rPr lang="sk-SK" sz="3000" dirty="0" err="1"/>
              <a:t>is</a:t>
            </a:r>
            <a:r>
              <a:rPr lang="sk-SK" sz="3000" dirty="0"/>
              <a:t> </a:t>
            </a:r>
            <a:r>
              <a:rPr lang="sk-SK" sz="3000" dirty="0" err="1"/>
              <a:t>uncovered</a:t>
            </a:r>
            <a:r>
              <a:rPr lang="sk-SK" sz="3000" dirty="0"/>
              <a:t>. </a:t>
            </a:r>
            <a:r>
              <a:rPr lang="en-US" sz="3000" dirty="0"/>
              <a:t>Activation occurs when C1q binds to these molecules, then the conformation of C1r and C1s, which become serine proteases, is altered to form an activated complex containing all of these </a:t>
            </a:r>
            <a:r>
              <a:rPr lang="sk-SK" sz="3000" dirty="0"/>
              <a:t>– </a:t>
            </a:r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C1qrs components </a:t>
            </a:r>
            <a:r>
              <a:rPr lang="sk-SK" sz="3000" dirty="0"/>
              <a:t>.</a:t>
            </a:r>
          </a:p>
          <a:p>
            <a:pPr algn="just"/>
            <a:r>
              <a:rPr lang="en-US" sz="3000" dirty="0"/>
              <a:t>In the classic activation pathway, there is </a:t>
            </a:r>
            <a:r>
              <a:rPr lang="en-US" sz="3000" dirty="0" smtClean="0"/>
              <a:t>a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time shift of 4-5 days. </a:t>
            </a:r>
            <a:endParaRPr lang="sk-SK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05441771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679713554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158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6868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alternative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pathway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triggered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by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external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factors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especially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of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bacterial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origin</a:t>
            </a:r>
            <a:endParaRPr lang="sk-SK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/>
            <a:r>
              <a:rPr lang="sk-SK" dirty="0" err="1"/>
              <a:t>evolutionarily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oldest</a:t>
            </a:r>
            <a:r>
              <a:rPr lang="sk-SK" dirty="0"/>
              <a:t>, </a:t>
            </a:r>
            <a:r>
              <a:rPr lang="sk-SK" dirty="0" err="1"/>
              <a:t>which</a:t>
            </a:r>
            <a:r>
              <a:rPr lang="sk-SK" dirty="0"/>
              <a:t> </a:t>
            </a:r>
            <a:r>
              <a:rPr lang="en-US" b="1" dirty="0"/>
              <a:t>reacts immediately upon entry of infectious microorganism</a:t>
            </a:r>
            <a:endParaRPr lang="sk-SK" b="1" dirty="0"/>
          </a:p>
          <a:p>
            <a:r>
              <a:rPr lang="sk-SK" dirty="0" err="1"/>
              <a:t>It</a:t>
            </a:r>
            <a:r>
              <a:rPr lang="sk-SK" dirty="0"/>
              <a:t> </a:t>
            </a:r>
            <a:r>
              <a:rPr lang="sk-SK" dirty="0" err="1"/>
              <a:t>can</a:t>
            </a:r>
            <a:r>
              <a:rPr lang="sk-SK" dirty="0"/>
              <a:t> </a:t>
            </a:r>
            <a:r>
              <a:rPr lang="sk-SK" dirty="0" err="1"/>
              <a:t>be</a:t>
            </a:r>
            <a:r>
              <a:rPr lang="sk-SK" dirty="0"/>
              <a:t> </a:t>
            </a:r>
            <a:r>
              <a:rPr lang="sk-SK" dirty="0" err="1"/>
              <a:t>activated</a:t>
            </a:r>
            <a:r>
              <a:rPr lang="sk-SK" dirty="0"/>
              <a:t> by:</a:t>
            </a:r>
          </a:p>
          <a:p>
            <a:pPr lvl="1"/>
            <a:r>
              <a:rPr lang="sk-SK" dirty="0" err="1"/>
              <a:t>components</a:t>
            </a:r>
            <a:r>
              <a:rPr lang="sk-SK" dirty="0"/>
              <a:t> of </a:t>
            </a:r>
            <a:r>
              <a:rPr lang="sk-SK" dirty="0" err="1"/>
              <a:t>bacterial</a:t>
            </a:r>
            <a:r>
              <a:rPr lang="sk-SK" dirty="0"/>
              <a:t> </a:t>
            </a:r>
            <a:r>
              <a:rPr lang="sk-SK" dirty="0" err="1"/>
              <a:t>cell</a:t>
            </a:r>
            <a:r>
              <a:rPr lang="sk-SK" dirty="0"/>
              <a:t> </a:t>
            </a:r>
            <a:r>
              <a:rPr lang="sk-SK" dirty="0" err="1"/>
              <a:t>walls</a:t>
            </a:r>
            <a:r>
              <a:rPr lang="sk-SK" dirty="0"/>
              <a:t> of gram-</a:t>
            </a:r>
            <a:r>
              <a:rPr lang="sk-SK" dirty="0" err="1"/>
              <a:t>positive</a:t>
            </a:r>
            <a:r>
              <a:rPr lang="sk-SK" dirty="0"/>
              <a:t> and gram-</a:t>
            </a:r>
            <a:r>
              <a:rPr lang="sk-SK" dirty="0" err="1"/>
              <a:t>negative</a:t>
            </a:r>
            <a:r>
              <a:rPr lang="sk-SK" dirty="0"/>
              <a:t> </a:t>
            </a:r>
            <a:r>
              <a:rPr lang="sk-SK" dirty="0" err="1"/>
              <a:t>bacteria</a:t>
            </a:r>
            <a:r>
              <a:rPr lang="sk-SK" dirty="0"/>
              <a:t> </a:t>
            </a:r>
            <a:r>
              <a:rPr lang="sk-SK" dirty="0" smtClean="0"/>
              <a:t>(</a:t>
            </a:r>
            <a:r>
              <a:rPr lang="sk-SK" dirty="0" err="1" smtClean="0"/>
              <a:t>peptidoglycan</a:t>
            </a:r>
            <a:r>
              <a:rPr lang="sk-SK" smtClean="0"/>
              <a:t>, lipopolyssaccharides</a:t>
            </a:r>
            <a:r>
              <a:rPr lang="sk-SK" dirty="0"/>
              <a:t>), </a:t>
            </a:r>
            <a:endParaRPr lang="sk-SK" dirty="0"/>
          </a:p>
          <a:p>
            <a:pPr lvl="1"/>
            <a:r>
              <a:rPr lang="sk-SK" dirty="0" err="1"/>
              <a:t>bakterial</a:t>
            </a:r>
            <a:r>
              <a:rPr lang="sk-SK" dirty="0"/>
              <a:t> </a:t>
            </a:r>
            <a:r>
              <a:rPr lang="sk-SK" dirty="0" err="1"/>
              <a:t>exoproducts</a:t>
            </a:r>
            <a:r>
              <a:rPr lang="sk-SK" dirty="0"/>
              <a:t>, </a:t>
            </a:r>
          </a:p>
          <a:p>
            <a:pPr lvl="1"/>
            <a:r>
              <a:rPr lang="sk-SK" dirty="0" err="1"/>
              <a:t>fungal</a:t>
            </a:r>
            <a:r>
              <a:rPr lang="sk-SK" dirty="0"/>
              <a:t> </a:t>
            </a:r>
            <a:r>
              <a:rPr lang="sk-SK" dirty="0" err="1"/>
              <a:t>surfaces</a:t>
            </a:r>
            <a:r>
              <a:rPr lang="sk-SK" dirty="0"/>
              <a:t> (</a:t>
            </a:r>
            <a:r>
              <a:rPr lang="sk-SK" dirty="0" err="1"/>
              <a:t>zymosan</a:t>
            </a:r>
            <a:r>
              <a:rPr lang="sk-SK" dirty="0"/>
              <a:t>), </a:t>
            </a:r>
          </a:p>
          <a:p>
            <a:pPr lvl="1"/>
            <a:r>
              <a:rPr lang="sk-SK" dirty="0" err="1"/>
              <a:t>viruses</a:t>
            </a:r>
            <a:r>
              <a:rPr lang="sk-SK" dirty="0"/>
              <a:t> and </a:t>
            </a:r>
            <a:r>
              <a:rPr lang="sk-SK" dirty="0" err="1"/>
              <a:t>virus-infected</a:t>
            </a:r>
            <a:r>
              <a:rPr lang="sk-SK" dirty="0"/>
              <a:t> </a:t>
            </a:r>
            <a:r>
              <a:rPr lang="sk-SK" dirty="0" err="1"/>
              <a:t>cells</a:t>
            </a:r>
            <a:r>
              <a:rPr lang="sk-SK" dirty="0"/>
              <a:t>, </a:t>
            </a:r>
          </a:p>
          <a:p>
            <a:pPr lvl="1"/>
            <a:r>
              <a:rPr lang="sk-SK" dirty="0" err="1"/>
              <a:t>tumour</a:t>
            </a:r>
            <a:r>
              <a:rPr lang="sk-SK" dirty="0"/>
              <a:t> </a:t>
            </a:r>
            <a:r>
              <a:rPr lang="sk-SK" dirty="0" err="1"/>
              <a:t>cells</a:t>
            </a:r>
            <a:r>
              <a:rPr lang="sk-SK" dirty="0"/>
              <a:t>, </a:t>
            </a:r>
          </a:p>
          <a:p>
            <a:pPr lvl="1"/>
            <a:r>
              <a:rPr lang="sk-SK" dirty="0" err="1"/>
              <a:t>some</a:t>
            </a:r>
            <a:r>
              <a:rPr lang="sk-SK" dirty="0"/>
              <a:t> </a:t>
            </a:r>
            <a:r>
              <a:rPr lang="sk-SK" dirty="0" err="1"/>
              <a:t>parasites</a:t>
            </a:r>
            <a:r>
              <a:rPr lang="sk-SK" dirty="0"/>
              <a:t> etc. </a:t>
            </a:r>
          </a:p>
          <a:p>
            <a:endParaRPr lang="sk-SK" dirty="0"/>
          </a:p>
          <a:p>
            <a:endParaRPr lang="sk-SK" dirty="0"/>
          </a:p>
        </p:txBody>
      </p:sp>
      <p:graphicFrame>
        <p:nvGraphicFramePr>
          <p:cNvPr id="4" name="Diagram 3">
            <a:hlinkClick r:id="rId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482167022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485901314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80233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mannose-binding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lectin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pathway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 err="1"/>
              <a:t>reacts</a:t>
            </a:r>
            <a:r>
              <a:rPr lang="sk-SK" b="1" dirty="0"/>
              <a:t> </a:t>
            </a:r>
            <a:r>
              <a:rPr lang="en-US" b="1" dirty="0"/>
              <a:t>immediately upon entry of infectious microorganism</a:t>
            </a:r>
            <a:endParaRPr lang="sk-SK" b="1" dirty="0"/>
          </a:p>
          <a:p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presence</a:t>
            </a:r>
            <a:r>
              <a:rPr lang="sk-SK" dirty="0"/>
              <a:t> of </a:t>
            </a:r>
            <a:r>
              <a:rPr lang="sk-SK" dirty="0" err="1"/>
              <a:t>antibodies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not</a:t>
            </a:r>
            <a:r>
              <a:rPr lang="sk-SK" dirty="0"/>
              <a:t> </a:t>
            </a:r>
            <a:r>
              <a:rPr lang="sk-SK" dirty="0" err="1"/>
              <a:t>required</a:t>
            </a:r>
            <a:r>
              <a:rPr lang="sk-SK" dirty="0"/>
              <a:t> </a:t>
            </a:r>
          </a:p>
          <a:p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activator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not</a:t>
            </a:r>
            <a:r>
              <a:rPr lang="sk-SK" dirty="0"/>
              <a:t>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antibody</a:t>
            </a:r>
            <a:r>
              <a:rPr lang="sk-SK" dirty="0"/>
              <a:t> </a:t>
            </a:r>
            <a:r>
              <a:rPr lang="sk-SK" dirty="0" err="1"/>
              <a:t>but</a:t>
            </a:r>
            <a:r>
              <a:rPr lang="sk-SK" dirty="0"/>
              <a:t> </a:t>
            </a:r>
            <a:r>
              <a:rPr lang="sk-SK" dirty="0" err="1"/>
              <a:t>serum</a:t>
            </a:r>
            <a:r>
              <a:rPr lang="sk-SK" dirty="0"/>
              <a:t> </a:t>
            </a:r>
            <a:r>
              <a:rPr lang="sk-SK" dirty="0" err="1"/>
              <a:t>lectin</a:t>
            </a:r>
            <a:r>
              <a:rPr lang="sk-SK" dirty="0"/>
              <a:t>  –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mannose-binding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lectin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dirty="0"/>
              <a:t>(MBL) = </a:t>
            </a:r>
            <a:r>
              <a:rPr lang="sk-SK" dirty="0" err="1"/>
              <a:t>an</a:t>
            </a:r>
            <a:r>
              <a:rPr lang="sk-SK" dirty="0"/>
              <a:t> </a:t>
            </a:r>
            <a:r>
              <a:rPr lang="sk-SK" dirty="0" err="1"/>
              <a:t>acute</a:t>
            </a:r>
            <a:r>
              <a:rPr lang="sk-SK" dirty="0"/>
              <a:t> </a:t>
            </a:r>
            <a:r>
              <a:rPr lang="sk-SK" dirty="0" err="1"/>
              <a:t>phase</a:t>
            </a:r>
            <a:r>
              <a:rPr lang="sk-SK" dirty="0"/>
              <a:t> </a:t>
            </a:r>
            <a:r>
              <a:rPr lang="sk-SK" dirty="0" err="1"/>
              <a:t>inflammatory</a:t>
            </a:r>
            <a:r>
              <a:rPr lang="sk-SK" dirty="0"/>
              <a:t> </a:t>
            </a:r>
            <a:r>
              <a:rPr lang="sk-SK" dirty="0" err="1"/>
              <a:t>protein</a:t>
            </a:r>
            <a:r>
              <a:rPr lang="sk-SK" dirty="0"/>
              <a:t> </a:t>
            </a:r>
            <a:r>
              <a:rPr lang="sk-SK" dirty="0" err="1"/>
              <a:t>that</a:t>
            </a:r>
            <a:r>
              <a:rPr lang="sk-SK" dirty="0"/>
              <a:t> </a:t>
            </a:r>
            <a:r>
              <a:rPr lang="sk-SK" dirty="0" err="1"/>
              <a:t>increases</a:t>
            </a:r>
            <a:r>
              <a:rPr lang="sk-SK" dirty="0"/>
              <a:t> </a:t>
            </a:r>
            <a:r>
              <a:rPr lang="sk-SK" dirty="0" err="1"/>
              <a:t>furing</a:t>
            </a:r>
            <a:r>
              <a:rPr lang="sk-SK" dirty="0"/>
              <a:t> </a:t>
            </a:r>
            <a:r>
              <a:rPr lang="sk-SK" dirty="0" err="1"/>
              <a:t>inflammation</a:t>
            </a:r>
            <a:endParaRPr lang="sk-SK" dirty="0"/>
          </a:p>
          <a:p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MBL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binds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mannose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which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a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typical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surface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component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of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many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microorganisms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</a:p>
          <a:p>
            <a:r>
              <a:rPr lang="sk-SK" dirty="0" err="1"/>
              <a:t>upon</a:t>
            </a:r>
            <a:r>
              <a:rPr lang="sk-SK" dirty="0"/>
              <a:t> </a:t>
            </a:r>
            <a:r>
              <a:rPr lang="sk-SK" dirty="0" err="1"/>
              <a:t>binding</a:t>
            </a:r>
            <a:r>
              <a:rPr lang="sk-SK" dirty="0"/>
              <a:t> of MBL to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microorganisms</a:t>
            </a:r>
            <a:r>
              <a:rPr lang="sk-SK" dirty="0"/>
              <a:t>, </a:t>
            </a:r>
            <a:r>
              <a:rPr lang="en-US" dirty="0"/>
              <a:t>the MASP-1 and MASP-2 proteinases bind to it, thereby forming a complex similar to C1qrs, and a cascade of activation may continue as in the classical pathway </a:t>
            </a:r>
            <a:endParaRPr lang="sk-SK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5855874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1547607633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31121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Membrane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attack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complex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/>
              <a:t>The </a:t>
            </a:r>
            <a:r>
              <a:rPr lang="en-US" b="1" smtClean="0"/>
              <a:t>result </a:t>
            </a:r>
            <a:r>
              <a:rPr lang="en-US" b="1" dirty="0"/>
              <a:t>of this cascade is massive amplification of the response and activation of the cell-killing membrane attack complex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MAC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) </a:t>
            </a:r>
            <a:r>
              <a:rPr lang="en-US" b="1" dirty="0"/>
              <a:t>and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lysis of the target cell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endParaRPr lang="sk-SK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2098874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hlinkClick r:id="rId7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190032182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880" y="3178194"/>
            <a:ext cx="2088232" cy="343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03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Biological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effects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of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Great </a:t>
            </a:r>
            <a:r>
              <a:rPr lang="sk-SK" dirty="0" err="1"/>
              <a:t>importance</a:t>
            </a:r>
            <a:r>
              <a:rPr lang="sk-SK" dirty="0"/>
              <a:t> 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defence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of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body,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especially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against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infection</a:t>
            </a:r>
            <a:endParaRPr lang="sk-SK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sk-SK" dirty="0" err="1"/>
              <a:t>Individual</a:t>
            </a:r>
            <a:r>
              <a:rPr lang="sk-SK" dirty="0"/>
              <a:t> </a:t>
            </a:r>
            <a:r>
              <a:rPr lang="sk-SK" dirty="0" err="1"/>
              <a:t>components</a:t>
            </a:r>
            <a:r>
              <a:rPr lang="sk-SK" dirty="0"/>
              <a:t> of </a:t>
            </a:r>
            <a:r>
              <a:rPr lang="sk-SK" dirty="0" err="1"/>
              <a:t>complement</a:t>
            </a:r>
            <a:r>
              <a:rPr lang="sk-SK" dirty="0"/>
              <a:t> </a:t>
            </a:r>
            <a:r>
              <a:rPr lang="sk-SK" dirty="0" err="1"/>
              <a:t>have</a:t>
            </a:r>
            <a:r>
              <a:rPr lang="sk-SK" dirty="0"/>
              <a:t> </a:t>
            </a:r>
            <a:r>
              <a:rPr lang="sk-SK" b="1" dirty="0" err="1"/>
              <a:t>various</a:t>
            </a:r>
            <a:r>
              <a:rPr lang="sk-SK" b="1" dirty="0"/>
              <a:t> </a:t>
            </a:r>
            <a:r>
              <a:rPr lang="sk-SK" b="1" dirty="0" err="1"/>
              <a:t>properties</a:t>
            </a:r>
            <a:r>
              <a:rPr lang="sk-SK" dirty="0"/>
              <a:t>:</a:t>
            </a:r>
            <a:endParaRPr lang="sk-SK" b="1" dirty="0"/>
          </a:p>
          <a:p>
            <a:pPr lvl="1"/>
            <a:r>
              <a:rPr lang="sk-SK" dirty="0" err="1"/>
              <a:t>chemotaxins</a:t>
            </a:r>
            <a:r>
              <a:rPr lang="sk-SK" dirty="0"/>
              <a:t>, </a:t>
            </a:r>
          </a:p>
          <a:p>
            <a:pPr lvl="1"/>
            <a:r>
              <a:rPr lang="sk-SK" dirty="0" err="1"/>
              <a:t>opsonins</a:t>
            </a:r>
            <a:r>
              <a:rPr lang="sk-SK" dirty="0"/>
              <a:t>, </a:t>
            </a:r>
          </a:p>
          <a:p>
            <a:pPr lvl="1"/>
            <a:r>
              <a:rPr lang="sk-SK" dirty="0" err="1"/>
              <a:t>They</a:t>
            </a:r>
            <a:r>
              <a:rPr lang="sk-SK" dirty="0"/>
              <a:t> </a:t>
            </a:r>
            <a:r>
              <a:rPr lang="sk-SK" dirty="0" err="1"/>
              <a:t>regulate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process</a:t>
            </a:r>
            <a:r>
              <a:rPr lang="sk-SK" dirty="0"/>
              <a:t> of </a:t>
            </a:r>
            <a:r>
              <a:rPr lang="sk-SK" dirty="0" err="1"/>
              <a:t>phagocytosis</a:t>
            </a:r>
            <a:r>
              <a:rPr lang="sk-SK" dirty="0"/>
              <a:t> and </a:t>
            </a:r>
            <a:r>
              <a:rPr lang="sk-SK" dirty="0" err="1"/>
              <a:t>inflammatory</a:t>
            </a:r>
            <a:r>
              <a:rPr lang="sk-SK" dirty="0"/>
              <a:t> </a:t>
            </a:r>
            <a:r>
              <a:rPr lang="sk-SK" dirty="0" err="1"/>
              <a:t>reaction</a:t>
            </a:r>
            <a:r>
              <a:rPr lang="sk-SK" dirty="0"/>
              <a:t>,</a:t>
            </a:r>
          </a:p>
          <a:p>
            <a:pPr lvl="1"/>
            <a:r>
              <a:rPr lang="sk-SK" dirty="0" err="1"/>
              <a:t>induce</a:t>
            </a:r>
            <a:r>
              <a:rPr lang="sk-SK" dirty="0"/>
              <a:t> </a:t>
            </a:r>
            <a:r>
              <a:rPr lang="sk-SK" dirty="0" err="1"/>
              <a:t>histamine</a:t>
            </a:r>
            <a:r>
              <a:rPr lang="sk-SK" dirty="0"/>
              <a:t> </a:t>
            </a:r>
            <a:r>
              <a:rPr lang="sk-SK" dirty="0" err="1"/>
              <a:t>release</a:t>
            </a:r>
            <a:r>
              <a:rPr lang="sk-SK" dirty="0"/>
              <a:t>, </a:t>
            </a:r>
          </a:p>
          <a:p>
            <a:pPr lvl="1"/>
            <a:r>
              <a:rPr lang="sk-SK" dirty="0" err="1"/>
              <a:t>participate</a:t>
            </a:r>
            <a:r>
              <a:rPr lang="sk-SK" dirty="0"/>
              <a:t> in </a:t>
            </a:r>
            <a:r>
              <a:rPr lang="sk-SK" dirty="0" err="1"/>
              <a:t>lysis</a:t>
            </a:r>
            <a:r>
              <a:rPr lang="sk-SK" dirty="0"/>
              <a:t> of </a:t>
            </a:r>
            <a:r>
              <a:rPr lang="sk-SK" dirty="0" err="1"/>
              <a:t>microorganisms</a:t>
            </a:r>
            <a:r>
              <a:rPr lang="sk-SK" dirty="0"/>
              <a:t>,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release</a:t>
            </a:r>
            <a:r>
              <a:rPr lang="sk-SK" dirty="0"/>
              <a:t> of </a:t>
            </a:r>
            <a:r>
              <a:rPr lang="sk-SK" dirty="0" err="1"/>
              <a:t>biologically</a:t>
            </a:r>
            <a:r>
              <a:rPr lang="sk-SK" dirty="0"/>
              <a:t> </a:t>
            </a:r>
            <a:r>
              <a:rPr lang="sk-SK" dirty="0" err="1"/>
              <a:t>active</a:t>
            </a:r>
            <a:r>
              <a:rPr lang="sk-SK" dirty="0"/>
              <a:t> </a:t>
            </a:r>
            <a:r>
              <a:rPr lang="sk-SK" dirty="0" err="1"/>
              <a:t>substances</a:t>
            </a:r>
            <a:r>
              <a:rPr lang="sk-SK" dirty="0"/>
              <a:t>, </a:t>
            </a:r>
          </a:p>
          <a:p>
            <a:pPr lvl="1"/>
            <a:r>
              <a:rPr lang="sk-SK" dirty="0" err="1"/>
              <a:t>promote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solubilization</a:t>
            </a:r>
            <a:r>
              <a:rPr lang="sk-SK" dirty="0"/>
              <a:t> of </a:t>
            </a:r>
            <a:r>
              <a:rPr lang="sk-SK" dirty="0" err="1"/>
              <a:t>immune</a:t>
            </a:r>
            <a:r>
              <a:rPr lang="sk-SK" dirty="0"/>
              <a:t> </a:t>
            </a:r>
            <a:r>
              <a:rPr lang="sk-SK" dirty="0" err="1"/>
              <a:t>complexes</a:t>
            </a:r>
            <a:r>
              <a:rPr lang="sk-SK" dirty="0"/>
              <a:t> and </a:t>
            </a:r>
            <a:r>
              <a:rPr lang="sk-SK" dirty="0" err="1"/>
              <a:t>their</a:t>
            </a:r>
            <a:r>
              <a:rPr lang="sk-SK" dirty="0"/>
              <a:t> </a:t>
            </a:r>
            <a:r>
              <a:rPr lang="sk-SK" dirty="0" err="1"/>
              <a:t>clearance</a:t>
            </a:r>
            <a:r>
              <a:rPr lang="sk-SK" dirty="0"/>
              <a:t> by </a:t>
            </a:r>
            <a:r>
              <a:rPr lang="sk-SK" dirty="0" err="1"/>
              <a:t>phagocytes</a:t>
            </a:r>
            <a:endParaRPr lang="sk-SK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4" name="Diagram 3">
            <a:hlinkClick r:id="rId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594024783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>
            <a:hlinkClick r:id="rId8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247160412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61266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Determination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of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components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practice,</a:t>
            </a:r>
            <a:r>
              <a:rPr lang="sk-SK" dirty="0"/>
              <a:t> most </a:t>
            </a:r>
            <a:r>
              <a:rPr lang="sk-SK" dirty="0" err="1"/>
              <a:t>commonly</a:t>
            </a:r>
            <a:r>
              <a:rPr lang="en-US" dirty="0"/>
              <a:t> two key complement components</a:t>
            </a:r>
            <a:r>
              <a:rPr lang="sk-SK" dirty="0"/>
              <a:t> </a:t>
            </a:r>
            <a:r>
              <a:rPr lang="sk-SK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C3 </a:t>
            </a:r>
            <a:r>
              <a:rPr lang="sk-SK" dirty="0"/>
              <a:t>and </a:t>
            </a:r>
            <a:r>
              <a:rPr lang="sk-SK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C4</a:t>
            </a:r>
            <a:r>
              <a:rPr lang="en-US" dirty="0"/>
              <a:t> are usually determined</a:t>
            </a:r>
            <a:endParaRPr lang="sk-SK" dirty="0"/>
          </a:p>
          <a:p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Single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radial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immunodiffusion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used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to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quantify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C3 and C4 </a:t>
            </a:r>
            <a:r>
              <a:rPr lang="sk-SK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concentration</a:t>
            </a:r>
            <a:r>
              <a:rPr lang="sk-SK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  <a:p>
            <a:r>
              <a:rPr lang="sk-SK" dirty="0"/>
              <a:t>In </a:t>
            </a:r>
            <a:r>
              <a:rPr lang="sk-SK" dirty="0" err="1"/>
              <a:t>this</a:t>
            </a:r>
            <a:r>
              <a:rPr lang="sk-SK" dirty="0"/>
              <a:t> </a:t>
            </a:r>
            <a:r>
              <a:rPr lang="sk-SK" dirty="0" err="1"/>
              <a:t>assay</a:t>
            </a:r>
            <a:r>
              <a:rPr lang="sk-SK" dirty="0"/>
              <a:t>,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zone</a:t>
            </a:r>
            <a:r>
              <a:rPr lang="sk-SK" dirty="0"/>
              <a:t> of </a:t>
            </a:r>
            <a:r>
              <a:rPr lang="sk-SK" dirty="0" err="1"/>
              <a:t>precipitation</a:t>
            </a:r>
            <a:r>
              <a:rPr lang="sk-SK" dirty="0"/>
              <a:t> </a:t>
            </a:r>
            <a:r>
              <a:rPr lang="sk-SK" dirty="0" err="1"/>
              <a:t>is</a:t>
            </a:r>
            <a:r>
              <a:rPr lang="sk-SK" dirty="0"/>
              <a:t> </a:t>
            </a:r>
            <a:r>
              <a:rPr lang="sk-SK" dirty="0" err="1"/>
              <a:t>formed</a:t>
            </a:r>
            <a:r>
              <a:rPr lang="sk-SK" dirty="0"/>
              <a:t> </a:t>
            </a:r>
          </a:p>
          <a:p>
            <a:r>
              <a:rPr lang="sk-SK" b="1" dirty="0" err="1"/>
              <a:t>The</a:t>
            </a:r>
            <a:r>
              <a:rPr lang="sk-SK" b="1" dirty="0"/>
              <a:t> diameter of </a:t>
            </a:r>
            <a:r>
              <a:rPr lang="sk-SK" b="1" dirty="0" err="1"/>
              <a:t>the</a:t>
            </a:r>
            <a:r>
              <a:rPr lang="sk-SK" b="1" dirty="0"/>
              <a:t> </a:t>
            </a:r>
            <a:r>
              <a:rPr lang="sk-SK" b="1" dirty="0" err="1"/>
              <a:t>zone</a:t>
            </a:r>
            <a:r>
              <a:rPr lang="sk-SK" b="1" dirty="0"/>
              <a:t> of </a:t>
            </a:r>
            <a:r>
              <a:rPr lang="sk-SK" b="1" dirty="0" err="1"/>
              <a:t>precipitation</a:t>
            </a:r>
            <a:r>
              <a:rPr lang="sk-SK" b="1" dirty="0"/>
              <a:t> </a:t>
            </a:r>
            <a:r>
              <a:rPr lang="sk-SK" b="1" dirty="0" err="1"/>
              <a:t>is</a:t>
            </a:r>
            <a:r>
              <a:rPr lang="sk-SK" b="1" dirty="0"/>
              <a:t> </a:t>
            </a:r>
            <a:r>
              <a:rPr lang="sk-SK" b="1" dirty="0" err="1"/>
              <a:t>directly</a:t>
            </a:r>
            <a:r>
              <a:rPr lang="sk-SK" b="1" dirty="0"/>
              <a:t> 	     </a:t>
            </a:r>
            <a:r>
              <a:rPr lang="sk-SK" b="1" dirty="0" err="1"/>
              <a:t>proportional</a:t>
            </a:r>
            <a:r>
              <a:rPr lang="sk-SK" b="1" dirty="0"/>
              <a:t> to </a:t>
            </a:r>
            <a:r>
              <a:rPr lang="sk-SK" b="1" dirty="0" err="1"/>
              <a:t>the</a:t>
            </a:r>
            <a:r>
              <a:rPr lang="sk-SK" b="1" dirty="0"/>
              <a:t> </a:t>
            </a:r>
            <a:r>
              <a:rPr lang="sk-SK" b="1" dirty="0" err="1"/>
              <a:t>concentration</a:t>
            </a:r>
            <a:r>
              <a:rPr lang="sk-SK" b="1" dirty="0"/>
              <a:t> of C3 (or C4)</a:t>
            </a:r>
            <a:r>
              <a:rPr lang="sk-SK" dirty="0"/>
              <a:t> </a:t>
            </a:r>
          </a:p>
        </p:txBody>
      </p:sp>
      <p:graphicFrame>
        <p:nvGraphicFramePr>
          <p:cNvPr id="4" name="Diagram 3">
            <a:hlinkClick r:id="rId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2247607271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738844949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6" name="Obrázok 5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5078862" y="5004800"/>
            <a:ext cx="1962268" cy="156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08945800-46FF-488B-8F37-A3974299449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928971" y="3429001"/>
            <a:ext cx="2966507" cy="222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27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Determination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of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total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activity</a:t>
            </a:r>
            <a:endParaRPr lang="sk-SK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56793"/>
            <a:ext cx="10515600" cy="4525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Total complement activity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(</a:t>
            </a:r>
            <a:r>
              <a:rPr lang="sk-SK" sz="3000" dirty="0"/>
              <a:t>or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CH50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Blood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test) </a:t>
            </a:r>
            <a:r>
              <a:rPr lang="sk-SK" sz="3000" dirty="0" err="1"/>
              <a:t>is</a:t>
            </a:r>
            <a:r>
              <a:rPr lang="sk-SK" sz="3000" dirty="0"/>
              <a:t> </a:t>
            </a:r>
            <a:r>
              <a:rPr lang="sk-SK" sz="3000" dirty="0" err="1"/>
              <a:t>often</a:t>
            </a:r>
            <a:r>
              <a:rPr lang="sk-SK" sz="3000" dirty="0"/>
              <a:t> </a:t>
            </a:r>
            <a:r>
              <a:rPr lang="en-US" sz="3000" dirty="0"/>
              <a:t>ordered to </a:t>
            </a:r>
            <a:r>
              <a:rPr lang="sk-SK" sz="3000" dirty="0" err="1"/>
              <a:t>evaluate</a:t>
            </a:r>
            <a:r>
              <a:rPr lang="en-US" sz="3000" dirty="0"/>
              <a:t> the integrity of the </a:t>
            </a:r>
            <a:r>
              <a:rPr lang="sk-SK" sz="3000" dirty="0" err="1"/>
              <a:t>complement</a:t>
            </a:r>
            <a:r>
              <a:rPr lang="sk-SK" sz="3000" dirty="0"/>
              <a:t> </a:t>
            </a:r>
            <a:r>
              <a:rPr lang="sk-SK" sz="3000" dirty="0" err="1"/>
              <a:t>system</a:t>
            </a:r>
            <a:r>
              <a:rPr lang="sk-SK" sz="3000" dirty="0"/>
              <a:t> and </a:t>
            </a:r>
            <a:r>
              <a:rPr lang="sk-SK" sz="3000" dirty="0" err="1"/>
              <a:t>evaluates</a:t>
            </a:r>
            <a:r>
              <a:rPr lang="sk-SK" sz="3000" dirty="0"/>
              <a:t> </a:t>
            </a:r>
            <a:r>
              <a:rPr lang="sk-SK" sz="3000" dirty="0" err="1"/>
              <a:t>the</a:t>
            </a:r>
            <a:r>
              <a:rPr lang="sk-SK" sz="3000" dirty="0"/>
              <a:t> </a:t>
            </a:r>
            <a:r>
              <a:rPr lang="en-US" sz="3000" dirty="0"/>
              <a:t>classical complement </a:t>
            </a:r>
            <a:r>
              <a:rPr lang="sk-SK" sz="3000" dirty="0" err="1"/>
              <a:t>activation</a:t>
            </a:r>
            <a:r>
              <a:rPr lang="sk-SK" sz="3000" dirty="0"/>
              <a:t> </a:t>
            </a:r>
            <a:r>
              <a:rPr lang="en-US" sz="3000" dirty="0" err="1"/>
              <a:t>pathwa</a:t>
            </a:r>
            <a:r>
              <a:rPr lang="sk-SK" sz="3000" dirty="0"/>
              <a:t>y. </a:t>
            </a:r>
            <a:r>
              <a:rPr lang="en-US" sz="3000" dirty="0"/>
              <a:t>If an alternative component defect is suspected, an AH50 test may be performed. </a:t>
            </a:r>
            <a:endParaRPr lang="sk-SK" sz="3000" dirty="0"/>
          </a:p>
          <a:p>
            <a:pPr algn="just"/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test CH50 </a:t>
            </a:r>
            <a:r>
              <a:rPr lang="sk-SK" sz="3000" b="1" dirty="0"/>
              <a:t>– </a:t>
            </a:r>
            <a:r>
              <a:rPr lang="sk-SK" sz="3000" dirty="0" err="1"/>
              <a:t>screening</a:t>
            </a:r>
            <a:r>
              <a:rPr lang="sk-SK" sz="3000" dirty="0"/>
              <a:t> test </a:t>
            </a:r>
            <a:r>
              <a:rPr lang="sk-SK" sz="3000" dirty="0" err="1"/>
              <a:t>assesses</a:t>
            </a:r>
            <a:r>
              <a:rPr lang="sk-SK" sz="3000" dirty="0"/>
              <a:t> </a:t>
            </a:r>
            <a:r>
              <a:rPr lang="sk-SK" sz="3000" dirty="0" err="1"/>
              <a:t>the</a:t>
            </a:r>
            <a:r>
              <a:rPr lang="sk-SK" sz="3000" dirty="0"/>
              <a:t> </a:t>
            </a:r>
            <a:r>
              <a:rPr lang="sk-SK" sz="3000" dirty="0" err="1"/>
              <a:t>overall</a:t>
            </a:r>
            <a:r>
              <a:rPr lang="sk-SK" sz="3000" dirty="0"/>
              <a:t> </a:t>
            </a:r>
            <a:r>
              <a:rPr lang="sk-SK" sz="3000" dirty="0" err="1"/>
              <a:t>activity</a:t>
            </a:r>
            <a:r>
              <a:rPr lang="sk-SK" sz="3000" dirty="0"/>
              <a:t> of </a:t>
            </a:r>
            <a:r>
              <a:rPr lang="sk-SK" sz="3000" dirty="0" err="1"/>
              <a:t>the</a:t>
            </a:r>
            <a:r>
              <a:rPr lang="sk-SK" sz="3000" dirty="0"/>
              <a:t> </a:t>
            </a:r>
            <a:r>
              <a:rPr lang="sk-SK" sz="3000" dirty="0" err="1"/>
              <a:t>complement</a:t>
            </a:r>
            <a:r>
              <a:rPr lang="sk-SK" sz="3000" dirty="0"/>
              <a:t> </a:t>
            </a:r>
            <a:r>
              <a:rPr lang="sk-SK" sz="3000" dirty="0" err="1"/>
              <a:t>system</a:t>
            </a:r>
            <a:r>
              <a:rPr lang="sk-SK" sz="3000" dirty="0"/>
              <a:t> </a:t>
            </a:r>
          </a:p>
          <a:p>
            <a:pPr algn="just"/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Values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are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reported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in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hemolytic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3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units</a:t>
            </a:r>
            <a:r>
              <a:rPr lang="sk-SK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</a:t>
            </a:r>
            <a:endParaRPr lang="sk-SK" sz="3000" dirty="0"/>
          </a:p>
          <a:p>
            <a:pPr algn="just"/>
            <a:r>
              <a:rPr lang="sk-SK" sz="3000" b="1" dirty="0" err="1"/>
              <a:t>One</a:t>
            </a:r>
            <a:r>
              <a:rPr lang="sk-SK" sz="3000" b="1" dirty="0"/>
              <a:t> </a:t>
            </a:r>
            <a:r>
              <a:rPr lang="sk-SK" sz="3000" b="1" dirty="0" err="1"/>
              <a:t>hemolytic</a:t>
            </a:r>
            <a:r>
              <a:rPr lang="sk-SK" sz="3000" b="1" dirty="0"/>
              <a:t> </a:t>
            </a:r>
            <a:r>
              <a:rPr lang="sk-SK" sz="3000" b="1" dirty="0" err="1"/>
              <a:t>unit</a:t>
            </a:r>
            <a:r>
              <a:rPr lang="sk-SK" sz="3000" b="1" dirty="0"/>
              <a:t> </a:t>
            </a:r>
            <a:r>
              <a:rPr lang="en-US" sz="3000" b="1" dirty="0" err="1"/>
              <a:t>determin</a:t>
            </a:r>
            <a:r>
              <a:rPr lang="sk-SK" sz="3000" b="1" dirty="0"/>
              <a:t>es</a:t>
            </a:r>
            <a:r>
              <a:rPr lang="en-US" sz="3000" b="1" dirty="0"/>
              <a:t> the amount of </a:t>
            </a:r>
            <a:r>
              <a:rPr lang="sk-SK" sz="3000" b="1" dirty="0" err="1"/>
              <a:t>complement</a:t>
            </a:r>
            <a:r>
              <a:rPr lang="en-US" sz="3000" b="1" dirty="0"/>
              <a:t> that is able to lyse 50%</a:t>
            </a:r>
            <a:r>
              <a:rPr lang="sk-SK" sz="3000" b="1" dirty="0"/>
              <a:t> </a:t>
            </a:r>
            <a:r>
              <a:rPr lang="en-US" sz="3000" b="1" dirty="0"/>
              <a:t>of standard concentration of </a:t>
            </a:r>
            <a:r>
              <a:rPr lang="sk-SK" sz="3000" b="1" dirty="0" err="1"/>
              <a:t>sensitized</a:t>
            </a:r>
            <a:r>
              <a:rPr lang="sk-SK" sz="3000" b="1" dirty="0"/>
              <a:t> </a:t>
            </a:r>
            <a:r>
              <a:rPr lang="sk-SK" sz="3000" b="1" dirty="0" err="1"/>
              <a:t>sheep</a:t>
            </a:r>
            <a:r>
              <a:rPr lang="sk-SK" sz="3000" b="1" dirty="0"/>
              <a:t> </a:t>
            </a:r>
            <a:r>
              <a:rPr lang="en-US" sz="3000" b="1" dirty="0" err="1"/>
              <a:t>eryt</a:t>
            </a:r>
            <a:r>
              <a:rPr lang="sk-SK" sz="3000" b="1" dirty="0"/>
              <a:t>h</a:t>
            </a:r>
            <a:r>
              <a:rPr lang="en-US" sz="3000" b="1" dirty="0" err="1"/>
              <a:t>rocytes</a:t>
            </a:r>
            <a:r>
              <a:rPr lang="en-US" sz="3000" b="1" dirty="0"/>
              <a:t>. </a:t>
            </a:r>
            <a:endParaRPr lang="sk-SK" sz="3000" b="1" dirty="0"/>
          </a:p>
          <a:p>
            <a:pPr algn="just"/>
            <a:r>
              <a:rPr lang="en-US" dirty="0"/>
              <a:t>A total complement measurement, also known as a total hemolytic complement or a CH50 measurement, checks how well the complement system is functioning.</a:t>
            </a:r>
            <a:endParaRPr lang="sk-SK" dirty="0"/>
          </a:p>
          <a:p>
            <a:endParaRPr lang="sk-SK" b="1" dirty="0"/>
          </a:p>
          <a:p>
            <a:endParaRPr lang="sk-SK" dirty="0"/>
          </a:p>
        </p:txBody>
      </p:sp>
      <p:graphicFrame>
        <p:nvGraphicFramePr>
          <p:cNvPr id="4" name="Diagram 3">
            <a:hlinkClick r:id="rId2" action="ppaction://hlinksldjump"/>
          </p:cNvPr>
          <p:cNvGraphicFramePr/>
          <p:nvPr>
            <p:extLst>
              <p:ext uri="{D42A27DB-BD31-4B8C-83A1-F6EECF244321}">
                <p14:modId xmlns:p14="http://schemas.microsoft.com/office/powerpoint/2010/main" val="3005741348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860179272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91985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Try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test – </a:t>
            </a:r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complement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85775" y="1931560"/>
            <a:ext cx="11220450" cy="4351338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indent="0" algn="ctr">
              <a:buNone/>
            </a:pPr>
            <a:endParaRPr lang="sk-SK" dirty="0"/>
          </a:p>
          <a:p>
            <a:pPr marL="0" indent="0" algn="ctr">
              <a:buNone/>
            </a:pPr>
            <a:r>
              <a:rPr lang="sk-SK" dirty="0" err="1"/>
              <a:t>Click</a:t>
            </a:r>
            <a:r>
              <a:rPr lang="sk-SK" dirty="0"/>
              <a:t> on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correct</a:t>
            </a:r>
            <a:r>
              <a:rPr lang="sk-SK" dirty="0"/>
              <a:t> </a:t>
            </a:r>
            <a:r>
              <a:rPr lang="sk-SK" dirty="0" err="1"/>
              <a:t>answer</a:t>
            </a:r>
            <a:endParaRPr lang="sk-SK" dirty="0"/>
          </a:p>
          <a:p>
            <a:pPr marL="0" indent="0" algn="ctr">
              <a:buNone/>
            </a:pPr>
            <a:endParaRPr lang="sk-SK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indent="0" algn="ctr">
              <a:buNone/>
            </a:pP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IF YOU MARK THE CORRECT ANSWER, THE ANSWER  WILL CHANGE </a:t>
            </a:r>
            <a:r>
              <a:rPr lang="sk-SK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       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ITS 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COLOUR</a:t>
            </a:r>
            <a:r>
              <a:rPr lang="sk-SK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TO YELLOW</a:t>
            </a:r>
            <a:endParaRPr lang="en-US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If </a:t>
            </a:r>
            <a:r>
              <a:rPr lang="en-US" b="1" dirty="0">
                <a:solidFill>
                  <a:srgbClr val="FF0000"/>
                </a:solidFill>
              </a:rPr>
              <a:t>you mark the wrong answer, the answer will </a:t>
            </a:r>
            <a:r>
              <a:rPr lang="sk-SK" b="1" dirty="0" smtClean="0">
                <a:solidFill>
                  <a:srgbClr val="FF0000"/>
                </a:solidFill>
              </a:rPr>
              <a:t>change </a:t>
            </a:r>
            <a:r>
              <a:rPr lang="sk-SK" b="1" dirty="0" err="1" smtClean="0">
                <a:solidFill>
                  <a:srgbClr val="FF0000"/>
                </a:solidFill>
              </a:rPr>
              <a:t>its</a:t>
            </a:r>
            <a:r>
              <a:rPr lang="sk-SK" b="1" dirty="0" smtClean="0">
                <a:solidFill>
                  <a:srgbClr val="FF0000"/>
                </a:solidFill>
              </a:rPr>
              <a:t> </a:t>
            </a:r>
            <a:r>
              <a:rPr lang="sk-SK" b="1" dirty="0" err="1" smtClean="0">
                <a:solidFill>
                  <a:srgbClr val="FF0000"/>
                </a:solidFill>
              </a:rPr>
              <a:t>colour</a:t>
            </a:r>
            <a:r>
              <a:rPr lang="sk-SK" b="1" dirty="0" smtClean="0">
                <a:solidFill>
                  <a:srgbClr val="FF0000"/>
                </a:solidFill>
              </a:rPr>
              <a:t> to </a:t>
            </a:r>
            <a:r>
              <a:rPr lang="sk-SK" b="1" dirty="0" err="1" smtClean="0">
                <a:solidFill>
                  <a:srgbClr val="FF0000"/>
                </a:solidFill>
              </a:rPr>
              <a:t>red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4" name="Šípka dolu 11">
            <a:hlinkClick r:id="" action="ppaction://hlinkshowjump?jump=nextslide">
              <a:snd r:embed="rId2" name="camera.wav"/>
            </a:hlinkClick>
          </p:cNvPr>
          <p:cNvSpPr/>
          <p:nvPr/>
        </p:nvSpPr>
        <p:spPr>
          <a:xfrm>
            <a:off x="10025064" y="5500688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56074654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3923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8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Rapid activation of complement after the 1st exposition to  antigen is usually done by: 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38200" y="2268907"/>
            <a:ext cx="457195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Alternative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pathway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and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mannose-binding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lectin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pathway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38200" y="3660546"/>
            <a:ext cx="457195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Classical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pathway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025064" y="5500688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4475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CH50 is a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blood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test to detect: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38200" y="4275991"/>
            <a:ext cx="5562600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Total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complement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activity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to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evaluate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integrity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complement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system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38200" y="2099479"/>
            <a:ext cx="5562600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Complement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activity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and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evaluation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components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C3 and C4,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which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are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responsible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for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defects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in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alternative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pathway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complement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activation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025064" y="5500688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147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CH50 is a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screening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test to detect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how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well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complement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system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functioning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and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integral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part of</a:t>
            </a:r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38200" y="3018642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Non-specific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humoral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immunity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38200" y="2099479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Non-specific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cellular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immunity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025064" y="5500688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C2D60BF5-C44A-4883-86BC-277718E8B9BB}"/>
              </a:ext>
            </a:extLst>
          </p:cNvPr>
          <p:cNvSpPr txBox="1"/>
          <p:nvPr/>
        </p:nvSpPr>
        <p:spPr>
          <a:xfrm>
            <a:off x="838200" y="3937805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Specific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cellular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immunity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8" name="BlokTextu 7">
            <a:extLst>
              <a:ext uri="{FF2B5EF4-FFF2-40B4-BE49-F238E27FC236}">
                <a16:creationId xmlns:a16="http://schemas.microsoft.com/office/drawing/2014/main" id="{9F909E90-B2D8-4411-8120-FB5985F92106}"/>
              </a:ext>
            </a:extLst>
          </p:cNvPr>
          <p:cNvSpPr txBox="1"/>
          <p:nvPr/>
        </p:nvSpPr>
        <p:spPr>
          <a:xfrm>
            <a:off x="838200" y="4862327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Specific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humoral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immunity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618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Principle of detection of  C3 and C4 component of complement: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38200" y="2967335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Single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radial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immunodiffusion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–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Mancini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38200" y="2099479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Cultivation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025064" y="5500688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C2D60BF5-C44A-4883-86BC-277718E8B9BB}"/>
              </a:ext>
            </a:extLst>
          </p:cNvPr>
          <p:cNvSpPr txBox="1"/>
          <p:nvPr/>
        </p:nvSpPr>
        <p:spPr>
          <a:xfrm>
            <a:off x="838200" y="3937805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Double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radial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immunodiffusion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</a:t>
            </a:r>
          </a:p>
        </p:txBody>
      </p:sp>
      <p:sp>
        <p:nvSpPr>
          <p:cNvPr id="8" name="BlokTextu 7">
            <a:extLst>
              <a:ext uri="{FF2B5EF4-FFF2-40B4-BE49-F238E27FC236}">
                <a16:creationId xmlns:a16="http://schemas.microsoft.com/office/drawing/2014/main" id="{9F909E90-B2D8-4411-8120-FB5985F92106}"/>
              </a:ext>
            </a:extLst>
          </p:cNvPr>
          <p:cNvSpPr txBox="1"/>
          <p:nvPr/>
        </p:nvSpPr>
        <p:spPr>
          <a:xfrm>
            <a:off x="838200" y="4862327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Agglutination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BlokTextu 8">
            <a:extLst>
              <a:ext uri="{FF2B5EF4-FFF2-40B4-BE49-F238E27FC236}">
                <a16:creationId xmlns:a16="http://schemas.microsoft.com/office/drawing/2014/main" id="{966F6C80-1977-498C-8051-0632720D5313}"/>
              </a:ext>
            </a:extLst>
          </p:cNvPr>
          <p:cNvSpPr txBox="1"/>
          <p:nvPr/>
        </p:nvSpPr>
        <p:spPr>
          <a:xfrm>
            <a:off x="838200" y="5786849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All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answers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are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correct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6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 membrane attack complex consists of: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38200" y="4814698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C5b,6,7,8,9(n)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38200" y="2099479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OH</a:t>
            </a: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025064" y="5500688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C2D60BF5-C44A-4883-86BC-277718E8B9BB}"/>
              </a:ext>
            </a:extLst>
          </p:cNvPr>
          <p:cNvSpPr txBox="1"/>
          <p:nvPr/>
        </p:nvSpPr>
        <p:spPr>
          <a:xfrm>
            <a:off x="838200" y="3842547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C3b3bBb</a:t>
            </a:r>
          </a:p>
        </p:txBody>
      </p:sp>
      <p:sp>
        <p:nvSpPr>
          <p:cNvPr id="8" name="BlokTextu 7">
            <a:extLst>
              <a:ext uri="{FF2B5EF4-FFF2-40B4-BE49-F238E27FC236}">
                <a16:creationId xmlns:a16="http://schemas.microsoft.com/office/drawing/2014/main" id="{9F909E90-B2D8-4411-8120-FB5985F92106}"/>
              </a:ext>
            </a:extLst>
          </p:cNvPr>
          <p:cNvSpPr txBox="1"/>
          <p:nvPr/>
        </p:nvSpPr>
        <p:spPr>
          <a:xfrm>
            <a:off x="838200" y="2971013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C3-convertase</a:t>
            </a:r>
          </a:p>
        </p:txBody>
      </p:sp>
      <p:sp>
        <p:nvSpPr>
          <p:cNvPr id="9" name="BlokTextu 8">
            <a:extLst>
              <a:ext uri="{FF2B5EF4-FFF2-40B4-BE49-F238E27FC236}">
                <a16:creationId xmlns:a16="http://schemas.microsoft.com/office/drawing/2014/main" id="{92BA7E31-D67E-43A3-ADDB-142EC4FAB60F}"/>
              </a:ext>
            </a:extLst>
          </p:cNvPr>
          <p:cNvSpPr txBox="1"/>
          <p:nvPr/>
        </p:nvSpPr>
        <p:spPr>
          <a:xfrm>
            <a:off x="838200" y="5786849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Properdin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690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C3b component of complement:</a:t>
            </a:r>
            <a:endParaRPr lang="sk-SK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838200" y="3018642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Opsonizes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38200" y="2099479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chemotaxin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025064" y="5500688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C2D60BF5-C44A-4883-86BC-277718E8B9BB}"/>
              </a:ext>
            </a:extLst>
          </p:cNvPr>
          <p:cNvSpPr txBox="1"/>
          <p:nvPr/>
        </p:nvSpPr>
        <p:spPr>
          <a:xfrm>
            <a:off x="838200" y="3937805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Is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anaphylatoxin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7">
            <a:extLst>
              <a:ext uri="{FF2B5EF4-FFF2-40B4-BE49-F238E27FC236}">
                <a16:creationId xmlns:a16="http://schemas.microsoft.com/office/drawing/2014/main" id="{9F909E90-B2D8-4411-8120-FB5985F92106}"/>
              </a:ext>
            </a:extLst>
          </p:cNvPr>
          <p:cNvSpPr txBox="1"/>
          <p:nvPr/>
        </p:nvSpPr>
        <p:spPr>
          <a:xfrm>
            <a:off x="838200" y="4862327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Directly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injures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9" name="BlokTextu 8">
            <a:extLst>
              <a:ext uri="{FF2B5EF4-FFF2-40B4-BE49-F238E27FC236}">
                <a16:creationId xmlns:a16="http://schemas.microsoft.com/office/drawing/2014/main" id="{92BA7E31-D67E-43A3-ADDB-142EC4FAB60F}"/>
              </a:ext>
            </a:extLst>
          </p:cNvPr>
          <p:cNvSpPr txBox="1"/>
          <p:nvPr/>
        </p:nvSpPr>
        <p:spPr>
          <a:xfrm>
            <a:off x="838200" y="5786849"/>
            <a:ext cx="556260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inactive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form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C3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component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007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C4b2a </a:t>
            </a:r>
          </a:p>
        </p:txBody>
      </p:sp>
      <p:sp>
        <p:nvSpPr>
          <p:cNvPr id="4" name="BlokTextu 3"/>
          <p:cNvSpPr txBox="1"/>
          <p:nvPr/>
        </p:nvSpPr>
        <p:spPr>
          <a:xfrm>
            <a:off x="838200" y="4226817"/>
            <a:ext cx="410445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de-DE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C3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convertase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38200" y="3287849"/>
            <a:ext cx="825801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part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alternative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pathway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complement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activation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869613" y="5508871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838200" y="2348881"/>
            <a:ext cx="810561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main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component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membrane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attack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complex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BlokTextu 4"/>
          <p:cNvSpPr txBox="1"/>
          <p:nvPr/>
        </p:nvSpPr>
        <p:spPr>
          <a:xfrm>
            <a:off x="838200" y="5165785"/>
            <a:ext cx="410445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Causes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lysis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cells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791" y="4118846"/>
            <a:ext cx="4000546" cy="2548933"/>
          </a:xfrm>
          <a:prstGeom prst="rect">
            <a:avLst/>
          </a:prstGeom>
        </p:spPr>
      </p:pic>
      <p:sp>
        <p:nvSpPr>
          <p:cNvPr id="10" name="Right Arrow 9"/>
          <p:cNvSpPr/>
          <p:nvPr/>
        </p:nvSpPr>
        <p:spPr>
          <a:xfrm rot="19839048">
            <a:off x="7345689" y="5306693"/>
            <a:ext cx="1389413" cy="241276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6015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classical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complement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activation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pathway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triggered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</a:p>
        </p:txBody>
      </p:sp>
      <p:sp>
        <p:nvSpPr>
          <p:cNvPr id="4" name="BlokTextu 3"/>
          <p:cNvSpPr txBox="1"/>
          <p:nvPr/>
        </p:nvSpPr>
        <p:spPr>
          <a:xfrm>
            <a:off x="862752" y="2027603"/>
            <a:ext cx="8233465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Immediately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components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cell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walls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gram-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positive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838200" y="3287849"/>
            <a:ext cx="8258018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Immediately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components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cell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walls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gram-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negative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869613" y="5508871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862751" y="5430665"/>
            <a:ext cx="8233463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binding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IgM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or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IgG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antibodies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to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antigen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surface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8" name="BlokTextu 4"/>
          <p:cNvSpPr txBox="1"/>
          <p:nvPr/>
        </p:nvSpPr>
        <p:spPr>
          <a:xfrm>
            <a:off x="862753" y="4543923"/>
            <a:ext cx="823346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serum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mannose-binding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lectin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47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alternative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complement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activation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pathway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triggered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</a:p>
        </p:txBody>
      </p:sp>
      <p:sp>
        <p:nvSpPr>
          <p:cNvPr id="4" name="BlokTextu 3"/>
          <p:cNvSpPr txBox="1"/>
          <p:nvPr/>
        </p:nvSpPr>
        <p:spPr>
          <a:xfrm>
            <a:off x="862752" y="2027603"/>
            <a:ext cx="910039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binding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C3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component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complement</a:t>
            </a:r>
            <a:endParaRPr lang="sk-SK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BlokTextu 4"/>
          <p:cNvSpPr txBox="1"/>
          <p:nvPr/>
        </p:nvSpPr>
        <p:spPr>
          <a:xfrm>
            <a:off x="862751" y="5587441"/>
            <a:ext cx="9100397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binding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monomer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imunoglobulin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IgG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to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antigen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surface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869613" y="5508871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838200" y="3093951"/>
            <a:ext cx="9100398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Immediately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components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cell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walls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gram-</a:t>
            </a:r>
            <a:r>
              <a:rPr lang="sk-SK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positive</a:t>
            </a:r>
            <a:r>
              <a:rPr lang="sk-SK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or gram-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negative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bacteria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(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peptidoglycan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lipopolysaccharides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</a:p>
        </p:txBody>
      </p:sp>
      <p:sp>
        <p:nvSpPr>
          <p:cNvPr id="8" name="BlokTextu 4"/>
          <p:cNvSpPr txBox="1"/>
          <p:nvPr/>
        </p:nvSpPr>
        <p:spPr>
          <a:xfrm>
            <a:off x="862751" y="4525362"/>
            <a:ext cx="9100397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binding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pentamer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imunoglobulin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IgM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to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antigen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sk-SK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surface</a:t>
            </a:r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233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The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central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component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of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complement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sk-SK" sz="2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is</a:t>
            </a:r>
            <a:r>
              <a:rPr lang="sk-SK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</a:t>
            </a:r>
          </a:p>
        </p:txBody>
      </p:sp>
      <p:sp>
        <p:nvSpPr>
          <p:cNvPr id="4" name="BlokTextu 3"/>
          <p:cNvSpPr txBox="1"/>
          <p:nvPr/>
        </p:nvSpPr>
        <p:spPr>
          <a:xfrm>
            <a:off x="862752" y="2027603"/>
            <a:ext cx="11946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C1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875027" y="5125901"/>
            <a:ext cx="1170097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MAC </a:t>
            </a:r>
          </a:p>
        </p:txBody>
      </p:sp>
      <p:sp>
        <p:nvSpPr>
          <p:cNvPr id="6" name="Šípka dolu 11">
            <a:hlinkClick r:id="" action="ppaction://hlinkshowjump?jump=nextslide">
              <a:snd r:embed="rId4" name="camera.wav"/>
            </a:hlinkClick>
          </p:cNvPr>
          <p:cNvSpPr/>
          <p:nvPr/>
        </p:nvSpPr>
        <p:spPr>
          <a:xfrm>
            <a:off x="10869613" y="5508871"/>
            <a:ext cx="484187" cy="977900"/>
          </a:xfrm>
          <a:prstGeom prst="down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sk-SK"/>
          </a:p>
        </p:txBody>
      </p:sp>
      <p:sp>
        <p:nvSpPr>
          <p:cNvPr id="7" name="BlokTextu 4"/>
          <p:cNvSpPr txBox="1"/>
          <p:nvPr/>
        </p:nvSpPr>
        <p:spPr>
          <a:xfrm>
            <a:off x="838200" y="4093135"/>
            <a:ext cx="11946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C3</a:t>
            </a:r>
          </a:p>
        </p:txBody>
      </p:sp>
      <p:sp>
        <p:nvSpPr>
          <p:cNvPr id="8" name="BlokTextu 4"/>
          <p:cNvSpPr txBox="1"/>
          <p:nvPr/>
        </p:nvSpPr>
        <p:spPr>
          <a:xfrm>
            <a:off x="862752" y="3060369"/>
            <a:ext cx="1194648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sk-SK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C2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BB89F0C-C3B0-45CA-8282-EC38CC9921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455" y="2328969"/>
            <a:ext cx="5537708" cy="3528331"/>
          </a:xfrm>
          <a:prstGeom prst="rect">
            <a:avLst/>
          </a:prstGeom>
        </p:spPr>
      </p:pic>
      <p:sp>
        <p:nvSpPr>
          <p:cNvPr id="10" name="Right Arrow 9">
            <a:extLst>
              <a:ext uri="{FF2B5EF4-FFF2-40B4-BE49-F238E27FC236}">
                <a16:creationId xmlns:a16="http://schemas.microsoft.com/office/drawing/2014/main" id="{F9B8C00D-9055-4711-963C-54EF026FF5FC}"/>
              </a:ext>
            </a:extLst>
          </p:cNvPr>
          <p:cNvSpPr/>
          <p:nvPr/>
        </p:nvSpPr>
        <p:spPr>
          <a:xfrm rot="14715217">
            <a:off x="6473717" y="4560507"/>
            <a:ext cx="1389413" cy="2412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956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26876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Are you satisfied with your results?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67808" y="3101149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You can try the test again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46004" y="3652038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OR </a:t>
            </a:r>
            <a:endParaRPr lang="sk-SK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 TO THE HOME PAGE AND REPEAT THE INFORMATION ON </a:t>
            </a:r>
            <a:r>
              <a:rPr lang="sk-SK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COMPLEMENT</a:t>
            </a:r>
            <a:endParaRPr lang="sk-SK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6FE71810-45FE-4FE8-9EE6-ED2AAD1C8B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9768244"/>
              </p:ext>
            </p:extLst>
          </p:nvPr>
        </p:nvGraphicFramePr>
        <p:xfrm>
          <a:off x="2063552" y="6021288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>
            <a:hlinkClick r:id="rId7" action="ppaction://hlinksldjump"/>
            <a:extLst>
              <a:ext uri="{FF2B5EF4-FFF2-40B4-BE49-F238E27FC236}">
                <a16:creationId xmlns:a16="http://schemas.microsoft.com/office/drawing/2014/main" id="{86F369F9-C696-402A-98C6-E5135E0E39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9886925"/>
              </p:ext>
            </p:extLst>
          </p:nvPr>
        </p:nvGraphicFramePr>
        <p:xfrm>
          <a:off x="7320136" y="6047710"/>
          <a:ext cx="27363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78388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Graphic spid="8" grpId="0">
        <p:bldAsOne/>
      </p:bldGraphic>
      <p:bldGraphic spid="10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63B829-7901-406A-8424-E56F4DE58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2625"/>
          </a:xfrm>
        </p:spPr>
        <p:txBody>
          <a:bodyPr>
            <a:normAutofit fontScale="90000"/>
          </a:bodyPr>
          <a:lstStyle/>
          <a:p>
            <a:r>
              <a:rPr lang="sk-SK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References</a:t>
            </a:r>
            <a:r>
              <a:rPr lang="sk-SK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BB5DBBB-3602-48AB-BB66-9BF78BD2F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5400"/>
            <a:ext cx="10515600" cy="5197475"/>
          </a:xfrm>
        </p:spPr>
        <p:txBody>
          <a:bodyPr>
            <a:normAutofit fontScale="70000" lnSpcReduction="20000"/>
          </a:bodyPr>
          <a:lstStyle/>
          <a:p>
            <a:r>
              <a:rPr lang="sk-SK" dirty="0" err="1"/>
              <a:t>Neuschlová</a:t>
            </a:r>
            <a:r>
              <a:rPr lang="sk-SK" dirty="0"/>
              <a:t>  M, Nováková E, </a:t>
            </a:r>
            <a:r>
              <a:rPr lang="sk-SK" dirty="0" err="1"/>
              <a:t>Kompaníková</a:t>
            </a:r>
            <a:r>
              <a:rPr lang="sk-SK" dirty="0"/>
              <a:t> J. Návody na praktické cvičenia z imunológie. Multimediálna podpora výučby klinických a zdravotníckych disciplín: Portál </a:t>
            </a:r>
            <a:r>
              <a:rPr lang="sk-SK" dirty="0" err="1"/>
              <a:t>Jesseniovej</a:t>
            </a:r>
            <a:r>
              <a:rPr lang="sk-SK" dirty="0"/>
              <a:t> lekárskej fakulty UK v Martine [online]. 2016 [cit. 2016-11-01]. Dostupné na internete: &lt;https://portal.jfmed.uniba.sk/clanky.php?aid=348&gt;. ISSN 1337-7396.</a:t>
            </a:r>
          </a:p>
          <a:p>
            <a:r>
              <a:rPr lang="sk-SK" dirty="0" err="1"/>
              <a:t>Neuschlová</a:t>
            </a:r>
            <a:r>
              <a:rPr lang="sk-SK" dirty="0"/>
              <a:t>  M, Nováková E, </a:t>
            </a:r>
            <a:r>
              <a:rPr lang="sk-SK" dirty="0" err="1"/>
              <a:t>Kompaníková</a:t>
            </a:r>
            <a:r>
              <a:rPr lang="sk-SK" dirty="0"/>
              <a:t> J. Abeceda imunológie – terminologický slovník. Multimediálna podpora výučby klinických a zdravotníckych disciplín: Portál </a:t>
            </a:r>
            <a:r>
              <a:rPr lang="sk-SK" dirty="0" err="1"/>
              <a:t>Jesseniovej</a:t>
            </a:r>
            <a:r>
              <a:rPr lang="sk-SK" dirty="0"/>
              <a:t> lekárskej fakulty UK v Martine [online]. 2016 [cit. 2016-11-02]. Dostupné na internete: &lt;https://portal.jfmed.uniba.sk/clanky.php?aid=344&gt;. ISSN 1337-7396.</a:t>
            </a:r>
            <a:endParaRPr lang="sk-SK" dirty="0">
              <a:hlinkClick r:id="rId2"/>
            </a:endParaRPr>
          </a:p>
          <a:p>
            <a:endParaRPr lang="sk-SK" dirty="0">
              <a:hlinkClick r:id="rId2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https://www.dreamstime.com/stock-illustration-human-liver-anatomy-structure-realistic-indicators-text-captions-front-back-image58429827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http://anatomybody101.com/tag/human-body-spleen/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http://www.svt.ac-versailles.fr/IMG/jpg/monocyt.jpg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https://fbresearch.org/leukemia-improving-efficiency-of-bone-marrow-transplants/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http://www.intechopen.com/source/html/43780/media/image1.jpeg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http://course1.winona.edu/kbates/bio241/immunolo.htm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http://www.idbiotech.com/rid-srid-kit-test-radial-immunodiffusion/57-horse-igg-idr-rid.html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https://www.walkinlab.com/products/view/complement-total-ch50-blood-test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25308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balíka Office">
  <a:themeElements>
    <a:clrScheme name="Oranžovočervená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1299</Words>
  <Application>Microsoft Office PowerPoint</Application>
  <PresentationFormat>Širokouhlá</PresentationFormat>
  <Paragraphs>178</Paragraphs>
  <Slides>25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Motív balíka Office</vt:lpstr>
      <vt:lpstr>Complement</vt:lpstr>
      <vt:lpstr>Click to select </vt:lpstr>
      <vt:lpstr>Complement</vt:lpstr>
      <vt:lpstr>The main components of complement</vt:lpstr>
      <vt:lpstr>Complement activation pathways</vt:lpstr>
      <vt:lpstr>The classical complement pathway</vt:lpstr>
      <vt:lpstr>The alternative complement pathway</vt:lpstr>
      <vt:lpstr>The mannose-binding lectin pathway</vt:lpstr>
      <vt:lpstr>Membrane attack complex</vt:lpstr>
      <vt:lpstr>Biological effects of complement</vt:lpstr>
      <vt:lpstr>Determination of complement components</vt:lpstr>
      <vt:lpstr>Determination of total complement activity</vt:lpstr>
      <vt:lpstr>Try the test – complement </vt:lpstr>
      <vt:lpstr>Rapid activation of complement after the 1st exposition to  antigen is usually done by: </vt:lpstr>
      <vt:lpstr>CH50 is a blood test to detect:</vt:lpstr>
      <vt:lpstr>CH50 is a screening test to detect, how well the complement system is functioning and is the integral part of:</vt:lpstr>
      <vt:lpstr>Principle of detection of  C3 and C4 component of complement:</vt:lpstr>
      <vt:lpstr>The membrane attack complex consists of:</vt:lpstr>
      <vt:lpstr>C3b component of complement:</vt:lpstr>
      <vt:lpstr>C4b2a </vt:lpstr>
      <vt:lpstr>The classical complement activation pathway is triggered  </vt:lpstr>
      <vt:lpstr>The alternative complement activation pathway is triggered  </vt:lpstr>
      <vt:lpstr>The central component of complement is:</vt:lpstr>
      <vt:lpstr>Are you satisfied with your results?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Complement</dc:title>
  <dc:creator>jlfuk</dc:creator>
  <cp:lastModifiedBy>Martinka N</cp:lastModifiedBy>
  <cp:revision>90</cp:revision>
  <dcterms:created xsi:type="dcterms:W3CDTF">2020-03-21T11:57:52Z</dcterms:created>
  <dcterms:modified xsi:type="dcterms:W3CDTF">2020-03-23T10:01:52Z</dcterms:modified>
</cp:coreProperties>
</file>