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56" r:id="rId2"/>
    <p:sldId id="271" r:id="rId3"/>
    <p:sldId id="280" r:id="rId4"/>
    <p:sldId id="272" r:id="rId5"/>
    <p:sldId id="264" r:id="rId6"/>
    <p:sldId id="278" r:id="rId7"/>
    <p:sldId id="279" r:id="rId8"/>
    <p:sldId id="266" r:id="rId9"/>
    <p:sldId id="288" r:id="rId10"/>
    <p:sldId id="277" r:id="rId11"/>
    <p:sldId id="274" r:id="rId12"/>
    <p:sldId id="281" r:id="rId13"/>
    <p:sldId id="282" r:id="rId14"/>
    <p:sldId id="283" r:id="rId15"/>
    <p:sldId id="284" r:id="rId16"/>
    <p:sldId id="285" r:id="rId17"/>
    <p:sldId id="286" r:id="rId18"/>
    <p:sldId id="268" r:id="rId19"/>
    <p:sldId id="26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30FE91-2BD3-4721-ACED-6C07BA10B998}" type="doc">
      <dgm:prSet loTypeId="urn:microsoft.com/office/officeart/2005/8/layout/pyramid2" loCatId="pyramid" qsTypeId="urn:microsoft.com/office/officeart/2005/8/quickstyle/simple1" qsCatId="simple" csTypeId="urn:microsoft.com/office/officeart/2005/8/colors/accent1_3" csCatId="accent1" phldr="1"/>
      <dgm:spPr/>
    </dgm:pt>
    <dgm:pt modelId="{68589EE6-10C8-4551-882E-7CF6907FFF30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Katastrofické nežiaduce udalosti</a:t>
          </a:r>
          <a:endParaRPr lang="sk-SK" dirty="0">
            <a:latin typeface="Garamond" panose="02020404030301010803" pitchFamily="18" charset="0"/>
          </a:endParaRPr>
        </a:p>
      </dgm:t>
    </dgm:pt>
    <dgm:pt modelId="{B1A8EDE2-3307-40E5-8FDD-CB01A387FB6A}" type="parTrans" cxnId="{26656369-0265-4F62-8316-8634473360F2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A07DACF0-BAB6-492A-86AB-D449B4D798F2}" type="sibTrans" cxnId="{26656369-0265-4F62-8316-8634473360F2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52D8F2FF-4B6A-4A4B-9B0D-1BB4E7647FE3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Nežiaduce udalosti</a:t>
          </a:r>
          <a:endParaRPr lang="sk-SK" dirty="0">
            <a:latin typeface="Garamond" panose="02020404030301010803" pitchFamily="18" charset="0"/>
          </a:endParaRPr>
        </a:p>
      </dgm:t>
    </dgm:pt>
    <dgm:pt modelId="{C690EE2E-E7BA-46CE-911F-962570D53A2C}" type="parTrans" cxnId="{FECD9350-1881-4F9C-9E07-67AD7EA9D155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F4A8F383-A82B-48ED-8325-4BAA9BC4DE83}" type="sibTrans" cxnId="{FECD9350-1881-4F9C-9E07-67AD7EA9D155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093E904C-7FF4-4B39-87C2-64BC90D27EE7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Incidenty</a:t>
          </a:r>
          <a:endParaRPr lang="sk-SK" dirty="0">
            <a:latin typeface="Garamond" panose="02020404030301010803" pitchFamily="18" charset="0"/>
          </a:endParaRPr>
        </a:p>
      </dgm:t>
    </dgm:pt>
    <dgm:pt modelId="{021756F5-9FA9-4F55-B023-71F11B541D05}" type="parTrans" cxnId="{745347B9-59FC-457B-A7B6-0ED104C2A5EA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4E3A7E3F-20E4-4D54-A2FE-BB4747801C57}" type="sibTrans" cxnId="{745347B9-59FC-457B-A7B6-0ED104C2A5EA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8B8F197D-6CC7-4B42-8976-114BA996351D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Takmer pochybenia</a:t>
          </a:r>
          <a:endParaRPr lang="sk-SK" dirty="0">
            <a:latin typeface="Garamond" panose="02020404030301010803" pitchFamily="18" charset="0"/>
          </a:endParaRPr>
        </a:p>
      </dgm:t>
    </dgm:pt>
    <dgm:pt modelId="{FA1B0D29-F3A6-42A7-BF0B-CD65A8D90D01}" type="parTrans" cxnId="{0AC0CC5E-48A6-4BAE-8F70-A017CB7B7FF3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7329D12D-FF93-40CB-AEE2-2D56DAF70C36}" type="sibTrans" cxnId="{0AC0CC5E-48A6-4BAE-8F70-A017CB7B7FF3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A9752FB7-8342-41D2-B078-BA42A6F26DB7}" type="pres">
      <dgm:prSet presAssocID="{D930FE91-2BD3-4721-ACED-6C07BA10B998}" presName="compositeShape" presStyleCnt="0">
        <dgm:presLayoutVars>
          <dgm:dir/>
          <dgm:resizeHandles/>
        </dgm:presLayoutVars>
      </dgm:prSet>
      <dgm:spPr/>
    </dgm:pt>
    <dgm:pt modelId="{6FFA2ADD-09B4-45DE-B9CC-8F511EA2ECE7}" type="pres">
      <dgm:prSet presAssocID="{D930FE91-2BD3-4721-ACED-6C07BA10B998}" presName="pyramid" presStyleLbl="node1" presStyleIdx="0" presStyleCnt="1"/>
      <dgm:spPr/>
    </dgm:pt>
    <dgm:pt modelId="{A08E67CC-47FC-4A0A-8FDC-B6C6525EE4FE}" type="pres">
      <dgm:prSet presAssocID="{D930FE91-2BD3-4721-ACED-6C07BA10B998}" presName="theList" presStyleCnt="0"/>
      <dgm:spPr/>
    </dgm:pt>
    <dgm:pt modelId="{93DA98B9-9C4D-4922-B48B-EAB854B2B788}" type="pres">
      <dgm:prSet presAssocID="{68589EE6-10C8-4551-882E-7CF6907FFF30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2A67ADA-8ABE-4C1E-9F09-A9F550E22676}" type="pres">
      <dgm:prSet presAssocID="{68589EE6-10C8-4551-882E-7CF6907FFF30}" presName="aSpace" presStyleCnt="0"/>
      <dgm:spPr/>
    </dgm:pt>
    <dgm:pt modelId="{AD37C987-FF80-4A4D-97F5-4DB6453AFC5D}" type="pres">
      <dgm:prSet presAssocID="{52D8F2FF-4B6A-4A4B-9B0D-1BB4E7647FE3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19E09EA-14F8-4D2B-B576-09CF916F35E1}" type="pres">
      <dgm:prSet presAssocID="{52D8F2FF-4B6A-4A4B-9B0D-1BB4E7647FE3}" presName="aSpace" presStyleCnt="0"/>
      <dgm:spPr/>
    </dgm:pt>
    <dgm:pt modelId="{4D01567D-5D5B-41EB-8F9E-D779A11783C0}" type="pres">
      <dgm:prSet presAssocID="{093E904C-7FF4-4B39-87C2-64BC90D27EE7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08F33F9-FA60-49F8-AAF4-A195625A1DFF}" type="pres">
      <dgm:prSet presAssocID="{093E904C-7FF4-4B39-87C2-64BC90D27EE7}" presName="aSpace" presStyleCnt="0"/>
      <dgm:spPr/>
    </dgm:pt>
    <dgm:pt modelId="{01550F9D-149F-4F14-80EF-A71B96116EB0}" type="pres">
      <dgm:prSet presAssocID="{8B8F197D-6CC7-4B42-8976-114BA996351D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682175E-2BA7-451F-842C-9310C451BCA7}" type="pres">
      <dgm:prSet presAssocID="{8B8F197D-6CC7-4B42-8976-114BA996351D}" presName="aSpace" presStyleCnt="0"/>
      <dgm:spPr/>
    </dgm:pt>
  </dgm:ptLst>
  <dgm:cxnLst>
    <dgm:cxn modelId="{5695410E-A97E-4777-A2D8-63DE28CA8E4C}" type="presOf" srcId="{D930FE91-2BD3-4721-ACED-6C07BA10B998}" destId="{A9752FB7-8342-41D2-B078-BA42A6F26DB7}" srcOrd="0" destOrd="0" presId="urn:microsoft.com/office/officeart/2005/8/layout/pyramid2"/>
    <dgm:cxn modelId="{E4D94512-C162-49B8-8EFB-93F74BEE9C91}" type="presOf" srcId="{8B8F197D-6CC7-4B42-8976-114BA996351D}" destId="{01550F9D-149F-4F14-80EF-A71B96116EB0}" srcOrd="0" destOrd="0" presId="urn:microsoft.com/office/officeart/2005/8/layout/pyramid2"/>
    <dgm:cxn modelId="{23CF0391-03C4-472B-AEBA-9499E0E9F6C7}" type="presOf" srcId="{68589EE6-10C8-4551-882E-7CF6907FFF30}" destId="{93DA98B9-9C4D-4922-B48B-EAB854B2B788}" srcOrd="0" destOrd="0" presId="urn:microsoft.com/office/officeart/2005/8/layout/pyramid2"/>
    <dgm:cxn modelId="{CDCCCC91-0218-4D2C-A4C4-1D69692C6197}" type="presOf" srcId="{093E904C-7FF4-4B39-87C2-64BC90D27EE7}" destId="{4D01567D-5D5B-41EB-8F9E-D779A11783C0}" srcOrd="0" destOrd="0" presId="urn:microsoft.com/office/officeart/2005/8/layout/pyramid2"/>
    <dgm:cxn modelId="{BE5F91CF-703F-43AA-A3F3-E72A80506468}" type="presOf" srcId="{52D8F2FF-4B6A-4A4B-9B0D-1BB4E7647FE3}" destId="{AD37C987-FF80-4A4D-97F5-4DB6453AFC5D}" srcOrd="0" destOrd="0" presId="urn:microsoft.com/office/officeart/2005/8/layout/pyramid2"/>
    <dgm:cxn modelId="{FECD9350-1881-4F9C-9E07-67AD7EA9D155}" srcId="{D930FE91-2BD3-4721-ACED-6C07BA10B998}" destId="{52D8F2FF-4B6A-4A4B-9B0D-1BB4E7647FE3}" srcOrd="1" destOrd="0" parTransId="{C690EE2E-E7BA-46CE-911F-962570D53A2C}" sibTransId="{F4A8F383-A82B-48ED-8325-4BAA9BC4DE83}"/>
    <dgm:cxn modelId="{0AC0CC5E-48A6-4BAE-8F70-A017CB7B7FF3}" srcId="{D930FE91-2BD3-4721-ACED-6C07BA10B998}" destId="{8B8F197D-6CC7-4B42-8976-114BA996351D}" srcOrd="3" destOrd="0" parTransId="{FA1B0D29-F3A6-42A7-BF0B-CD65A8D90D01}" sibTransId="{7329D12D-FF93-40CB-AEE2-2D56DAF70C36}"/>
    <dgm:cxn modelId="{745347B9-59FC-457B-A7B6-0ED104C2A5EA}" srcId="{D930FE91-2BD3-4721-ACED-6C07BA10B998}" destId="{093E904C-7FF4-4B39-87C2-64BC90D27EE7}" srcOrd="2" destOrd="0" parTransId="{021756F5-9FA9-4F55-B023-71F11B541D05}" sibTransId="{4E3A7E3F-20E4-4D54-A2FE-BB4747801C57}"/>
    <dgm:cxn modelId="{26656369-0265-4F62-8316-8634473360F2}" srcId="{D930FE91-2BD3-4721-ACED-6C07BA10B998}" destId="{68589EE6-10C8-4551-882E-7CF6907FFF30}" srcOrd="0" destOrd="0" parTransId="{B1A8EDE2-3307-40E5-8FDD-CB01A387FB6A}" sibTransId="{A07DACF0-BAB6-492A-86AB-D449B4D798F2}"/>
    <dgm:cxn modelId="{3EE14B26-1DDF-4A59-950F-DF85561C4539}" type="presParOf" srcId="{A9752FB7-8342-41D2-B078-BA42A6F26DB7}" destId="{6FFA2ADD-09B4-45DE-B9CC-8F511EA2ECE7}" srcOrd="0" destOrd="0" presId="urn:microsoft.com/office/officeart/2005/8/layout/pyramid2"/>
    <dgm:cxn modelId="{E31A5377-99E7-44F0-BFE3-879CCB29B13D}" type="presParOf" srcId="{A9752FB7-8342-41D2-B078-BA42A6F26DB7}" destId="{A08E67CC-47FC-4A0A-8FDC-B6C6525EE4FE}" srcOrd="1" destOrd="0" presId="urn:microsoft.com/office/officeart/2005/8/layout/pyramid2"/>
    <dgm:cxn modelId="{D3EC0457-B164-4046-86E2-2BF44090444B}" type="presParOf" srcId="{A08E67CC-47FC-4A0A-8FDC-B6C6525EE4FE}" destId="{93DA98B9-9C4D-4922-B48B-EAB854B2B788}" srcOrd="0" destOrd="0" presId="urn:microsoft.com/office/officeart/2005/8/layout/pyramid2"/>
    <dgm:cxn modelId="{1E878BF4-C3FD-47AD-94C8-652B943549EA}" type="presParOf" srcId="{A08E67CC-47FC-4A0A-8FDC-B6C6525EE4FE}" destId="{32A67ADA-8ABE-4C1E-9F09-A9F550E22676}" srcOrd="1" destOrd="0" presId="urn:microsoft.com/office/officeart/2005/8/layout/pyramid2"/>
    <dgm:cxn modelId="{8DB95368-BDC4-42EA-AE3A-388C22352822}" type="presParOf" srcId="{A08E67CC-47FC-4A0A-8FDC-B6C6525EE4FE}" destId="{AD37C987-FF80-4A4D-97F5-4DB6453AFC5D}" srcOrd="2" destOrd="0" presId="urn:microsoft.com/office/officeart/2005/8/layout/pyramid2"/>
    <dgm:cxn modelId="{4FBC650A-7951-4049-A38B-BE1C6E2467AC}" type="presParOf" srcId="{A08E67CC-47FC-4A0A-8FDC-B6C6525EE4FE}" destId="{F19E09EA-14F8-4D2B-B576-09CF916F35E1}" srcOrd="3" destOrd="0" presId="urn:microsoft.com/office/officeart/2005/8/layout/pyramid2"/>
    <dgm:cxn modelId="{D46EFE11-7AAA-49D9-B6D9-8B53EEA1B16C}" type="presParOf" srcId="{A08E67CC-47FC-4A0A-8FDC-B6C6525EE4FE}" destId="{4D01567D-5D5B-41EB-8F9E-D779A11783C0}" srcOrd="4" destOrd="0" presId="urn:microsoft.com/office/officeart/2005/8/layout/pyramid2"/>
    <dgm:cxn modelId="{33971ECB-B9AC-4E1E-8E99-C49FF25E3331}" type="presParOf" srcId="{A08E67CC-47FC-4A0A-8FDC-B6C6525EE4FE}" destId="{108F33F9-FA60-49F8-AAF4-A195625A1DFF}" srcOrd="5" destOrd="0" presId="urn:microsoft.com/office/officeart/2005/8/layout/pyramid2"/>
    <dgm:cxn modelId="{B3B4918C-23AE-4BBD-A24B-1FC40F7A2F67}" type="presParOf" srcId="{A08E67CC-47FC-4A0A-8FDC-B6C6525EE4FE}" destId="{01550F9D-149F-4F14-80EF-A71B96116EB0}" srcOrd="6" destOrd="0" presId="urn:microsoft.com/office/officeart/2005/8/layout/pyramid2"/>
    <dgm:cxn modelId="{00D510FA-F97C-44D2-8A3D-57E2EF967470}" type="presParOf" srcId="{A08E67CC-47FC-4A0A-8FDC-B6C6525EE4FE}" destId="{1682175E-2BA7-451F-842C-9310C451BCA7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558601-A80E-4C34-9E1C-A7C415AF736F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36708382-353F-4D7C-9320-E80830265C66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Ohodnotenie rizika – (napr. finančná ujma)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615C482-3C09-4C67-8C38-0277CCACBD73}" type="parTrans" cxnId="{7A7FE12E-C724-42E1-8103-E57A987AB91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A295ABB-8920-4EC4-ABEC-5655BEAEE804}" type="sibTrans" cxnId="{7A7FE12E-C724-42E1-8103-E57A987AB91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11B2D2C-97BD-4D07-B209-A3CA254A51FB}">
      <dgm:prSet phldrT="[Text]" custT="1"/>
      <dgm:spPr/>
      <dgm:t>
        <a:bodyPr/>
        <a:lstStyle/>
        <a:p>
          <a:pPr algn="just"/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Plán riešenia rizikových situácii (napr. vzdelanie, technické zabezpečenie)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04542AB-5DD9-4ED7-AEB5-D68B45966494}" type="parTrans" cxnId="{8645350A-AC04-4902-B0D6-53CBC0AC1B9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451DF6B-1BDD-480D-83D0-B31F33BB6532}" type="sibTrans" cxnId="{8645350A-AC04-4902-B0D6-53CBC0AC1B9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0B95710-1D4E-4C50-987B-F53A5F502913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Stanovenie priorít (stanovenie významnosti rizika)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E365B52-2A2D-4BA4-8DF6-0DE6F08405B4}" type="parTrans" cxnId="{8D0BCEFD-0F41-4155-8544-95A6EFBAE717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4A41F24-E96F-4F6F-97E5-D2848A8CF2A7}" type="sibTrans" cxnId="{8D0BCEFD-0F41-4155-8544-95A6EFBAE717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42A22CD-0367-44E6-B069-98742DE722CF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Prevencia (minimalizovanie rizika)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E158A7E-6B22-48D6-8ADF-2675E36A5F33}" type="parTrans" cxnId="{D2AF6531-9633-4FC2-B99E-3D285771302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850CA11-0746-4874-BB7F-02BA3D31DF1F}" type="sibTrans" cxnId="{D2AF6531-9633-4FC2-B99E-3D285771302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7FDD3BA-AD4D-4CBC-9925-54A20ADC3025}" type="pres">
      <dgm:prSet presAssocID="{CD558601-A80E-4C34-9E1C-A7C415AF73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403EA43-94DD-4559-B362-845851CDC704}" type="pres">
      <dgm:prSet presAssocID="{36708382-353F-4D7C-9320-E80830265C6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8EFFDFF-D645-4346-9E76-8030219C5A77}" type="pres">
      <dgm:prSet presAssocID="{7A295ABB-8920-4EC4-ABEC-5655BEAEE804}" presName="spacer" presStyleCnt="0"/>
      <dgm:spPr/>
      <dgm:t>
        <a:bodyPr/>
        <a:lstStyle/>
        <a:p>
          <a:endParaRPr lang="sk-SK"/>
        </a:p>
      </dgm:t>
    </dgm:pt>
    <dgm:pt modelId="{9E26F438-6357-4EB3-8F08-03D043CF1780}" type="pres">
      <dgm:prSet presAssocID="{60B95710-1D4E-4C50-987B-F53A5F50291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C2FB9D5-C2EF-4426-9FC5-3CABD1844B43}" type="pres">
      <dgm:prSet presAssocID="{24A41F24-E96F-4F6F-97E5-D2848A8CF2A7}" presName="spacer" presStyleCnt="0"/>
      <dgm:spPr/>
      <dgm:t>
        <a:bodyPr/>
        <a:lstStyle/>
        <a:p>
          <a:endParaRPr lang="sk-SK"/>
        </a:p>
      </dgm:t>
    </dgm:pt>
    <dgm:pt modelId="{962A7CB8-2D28-47B3-A19A-E35B417D2C01}" type="pres">
      <dgm:prSet presAssocID="{142A22CD-0367-44E6-B069-98742DE722C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9C04669-61A3-4A16-868A-4A6E8964AA23}" type="pres">
      <dgm:prSet presAssocID="{2850CA11-0746-4874-BB7F-02BA3D31DF1F}" presName="spacer" presStyleCnt="0"/>
      <dgm:spPr/>
      <dgm:t>
        <a:bodyPr/>
        <a:lstStyle/>
        <a:p>
          <a:endParaRPr lang="sk-SK"/>
        </a:p>
      </dgm:t>
    </dgm:pt>
    <dgm:pt modelId="{685498E6-C055-462B-89B0-0F9D51C4278B}" type="pres">
      <dgm:prSet presAssocID="{511B2D2C-97BD-4D07-B209-A3CA254A51F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8645350A-AC04-4902-B0D6-53CBC0AC1B93}" srcId="{CD558601-A80E-4C34-9E1C-A7C415AF736F}" destId="{511B2D2C-97BD-4D07-B209-A3CA254A51FB}" srcOrd="3" destOrd="0" parTransId="{A04542AB-5DD9-4ED7-AEB5-D68B45966494}" sibTransId="{1451DF6B-1BDD-480D-83D0-B31F33BB6532}"/>
    <dgm:cxn modelId="{BD75A068-D2E9-4A89-8CC5-800F2B6D81F6}" type="presOf" srcId="{60B95710-1D4E-4C50-987B-F53A5F502913}" destId="{9E26F438-6357-4EB3-8F08-03D043CF1780}" srcOrd="0" destOrd="0" presId="urn:microsoft.com/office/officeart/2005/8/layout/vList2"/>
    <dgm:cxn modelId="{C1817E8C-27A3-441B-ADC5-E2075199CDCE}" type="presOf" srcId="{36708382-353F-4D7C-9320-E80830265C66}" destId="{3403EA43-94DD-4559-B362-845851CDC704}" srcOrd="0" destOrd="0" presId="urn:microsoft.com/office/officeart/2005/8/layout/vList2"/>
    <dgm:cxn modelId="{7A7FE12E-C724-42E1-8103-E57A987AB913}" srcId="{CD558601-A80E-4C34-9E1C-A7C415AF736F}" destId="{36708382-353F-4D7C-9320-E80830265C66}" srcOrd="0" destOrd="0" parTransId="{2615C482-3C09-4C67-8C38-0277CCACBD73}" sibTransId="{7A295ABB-8920-4EC4-ABEC-5655BEAEE804}"/>
    <dgm:cxn modelId="{A827BB7D-9FB4-47FC-A8BD-1A893EA5BBFE}" type="presOf" srcId="{511B2D2C-97BD-4D07-B209-A3CA254A51FB}" destId="{685498E6-C055-462B-89B0-0F9D51C4278B}" srcOrd="0" destOrd="0" presId="urn:microsoft.com/office/officeart/2005/8/layout/vList2"/>
    <dgm:cxn modelId="{71766E74-197C-4F11-8A79-652AE77F7EAB}" type="presOf" srcId="{142A22CD-0367-44E6-B069-98742DE722CF}" destId="{962A7CB8-2D28-47B3-A19A-E35B417D2C01}" srcOrd="0" destOrd="0" presId="urn:microsoft.com/office/officeart/2005/8/layout/vList2"/>
    <dgm:cxn modelId="{A2B7A9BB-E894-4C9A-AB63-802ABB802E39}" type="presOf" srcId="{CD558601-A80E-4C34-9E1C-A7C415AF736F}" destId="{07FDD3BA-AD4D-4CBC-9925-54A20ADC3025}" srcOrd="0" destOrd="0" presId="urn:microsoft.com/office/officeart/2005/8/layout/vList2"/>
    <dgm:cxn modelId="{8D0BCEFD-0F41-4155-8544-95A6EFBAE717}" srcId="{CD558601-A80E-4C34-9E1C-A7C415AF736F}" destId="{60B95710-1D4E-4C50-987B-F53A5F502913}" srcOrd="1" destOrd="0" parTransId="{0E365B52-2A2D-4BA4-8DF6-0DE6F08405B4}" sibTransId="{24A41F24-E96F-4F6F-97E5-D2848A8CF2A7}"/>
    <dgm:cxn modelId="{D2AF6531-9633-4FC2-B99E-3D285771302C}" srcId="{CD558601-A80E-4C34-9E1C-A7C415AF736F}" destId="{142A22CD-0367-44E6-B069-98742DE722CF}" srcOrd="2" destOrd="0" parTransId="{6E158A7E-6B22-48D6-8ADF-2675E36A5F33}" sibTransId="{2850CA11-0746-4874-BB7F-02BA3D31DF1F}"/>
    <dgm:cxn modelId="{21B606D2-3452-4D90-A722-4B7B6051994B}" type="presParOf" srcId="{07FDD3BA-AD4D-4CBC-9925-54A20ADC3025}" destId="{3403EA43-94DD-4559-B362-845851CDC704}" srcOrd="0" destOrd="0" presId="urn:microsoft.com/office/officeart/2005/8/layout/vList2"/>
    <dgm:cxn modelId="{1C85B309-3CD6-4749-A888-F27E9613BECA}" type="presParOf" srcId="{07FDD3BA-AD4D-4CBC-9925-54A20ADC3025}" destId="{D8EFFDFF-D645-4346-9E76-8030219C5A77}" srcOrd="1" destOrd="0" presId="urn:microsoft.com/office/officeart/2005/8/layout/vList2"/>
    <dgm:cxn modelId="{5B7D09FE-86B0-4E4D-B3DD-90B7EBB51732}" type="presParOf" srcId="{07FDD3BA-AD4D-4CBC-9925-54A20ADC3025}" destId="{9E26F438-6357-4EB3-8F08-03D043CF1780}" srcOrd="2" destOrd="0" presId="urn:microsoft.com/office/officeart/2005/8/layout/vList2"/>
    <dgm:cxn modelId="{06966507-4F6A-48B1-BDBD-2A43C28FC894}" type="presParOf" srcId="{07FDD3BA-AD4D-4CBC-9925-54A20ADC3025}" destId="{CC2FB9D5-C2EF-4426-9FC5-3CABD1844B43}" srcOrd="3" destOrd="0" presId="urn:microsoft.com/office/officeart/2005/8/layout/vList2"/>
    <dgm:cxn modelId="{DEABB7F2-7F37-402A-B240-50B11C34D9E6}" type="presParOf" srcId="{07FDD3BA-AD4D-4CBC-9925-54A20ADC3025}" destId="{962A7CB8-2D28-47B3-A19A-E35B417D2C01}" srcOrd="4" destOrd="0" presId="urn:microsoft.com/office/officeart/2005/8/layout/vList2"/>
    <dgm:cxn modelId="{1F07CC95-E599-4F82-99E3-073EB4A9EC92}" type="presParOf" srcId="{07FDD3BA-AD4D-4CBC-9925-54A20ADC3025}" destId="{19C04669-61A3-4A16-868A-4A6E8964AA23}" srcOrd="5" destOrd="0" presId="urn:microsoft.com/office/officeart/2005/8/layout/vList2"/>
    <dgm:cxn modelId="{690D1E1B-BDDF-4913-84E7-C1A26DDCA423}" type="presParOf" srcId="{07FDD3BA-AD4D-4CBC-9925-54A20ADC3025}" destId="{685498E6-C055-462B-89B0-0F9D51C4278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1CA500-7444-4141-925D-8ACF18EDC5D9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45CF6839-8794-4543-B920-088A6894E2E7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bezpečná identifikácia pacienta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57BCE58-1C2F-40D6-8774-6F792D06ACE5}" type="parTrans" cxnId="{1F7DEBD3-A5A0-4AC9-90D4-99C1037304D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23C3A88-779D-4547-B518-C273D962D486}" type="sibTrans" cxnId="{1F7DEBD3-A5A0-4AC9-90D4-99C1037304D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7152D33-3683-4F14-90FD-59464C2C672C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prevencia pádov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9F6B899-229A-4850-8115-2BC853DBB4FF}" type="parTrans" cxnId="{AC8CD6E3-B9D0-4D7F-9B5D-4817C448A90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CF998C3-99F4-4812-9341-CEC6B7A7BAF8}" type="sibTrans" cxnId="{AC8CD6E3-B9D0-4D7F-9B5D-4817C448A90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424DA23-687B-4DDA-83BA-063182C2B4BE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prevencia dekubitov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98C9D77-0AA6-42DE-8BE4-82EE1BE27DFF}" type="parTrans" cxnId="{32AFD56D-6E31-4C37-BBF4-2ED93484AEE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5F6394F-8608-4D71-98DB-184723390A1C}" type="sibTrans" cxnId="{32AFD56D-6E31-4C37-BBF4-2ED93484AEE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B646260-DF6D-4781-B41B-F77B143DA78E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bezpečná komunikácia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4CB421B-5D92-4971-B96D-6FA84FA6E1AA}" type="parTrans" cxnId="{4328E8A0-41C8-4DB4-8327-8A7155088E67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A2F0D5E-F02F-41D8-92DA-D337F2878767}" type="sibTrans" cxnId="{4328E8A0-41C8-4DB4-8327-8A7155088E67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861C378-92C8-48B2-BD86-A540D040BD31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protiepidemiologické opatrenia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FD3F852-92AC-4F13-ABBE-6FF93EB45ABD}" type="parTrans" cxnId="{6F0AC9F3-91A1-4927-84AE-07F2A0ED478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C05C159-FD99-4CE7-AE65-56E1C125014B}" type="sibTrans" cxnId="{6F0AC9F3-91A1-4927-84AE-07F2A0ED478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A1769F0-766B-426C-B7D0-C34052826232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redukcia chýbajúcej starostlivosti</a:t>
          </a:r>
          <a:endParaRPr lang="sk-SK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978C44F-C459-4363-83FE-5DF9085676C5}" type="parTrans" cxnId="{2799600B-40F8-4037-B56E-EA1BCE2EEC85}">
      <dgm:prSet/>
      <dgm:spPr/>
      <dgm:t>
        <a:bodyPr/>
        <a:lstStyle/>
        <a:p>
          <a:endParaRPr lang="sk-SK"/>
        </a:p>
      </dgm:t>
    </dgm:pt>
    <dgm:pt modelId="{64B1628F-98CB-42B5-8B49-049635B23C14}" type="sibTrans" cxnId="{2799600B-40F8-4037-B56E-EA1BCE2EEC85}">
      <dgm:prSet/>
      <dgm:spPr/>
      <dgm:t>
        <a:bodyPr/>
        <a:lstStyle/>
        <a:p>
          <a:endParaRPr lang="sk-SK"/>
        </a:p>
      </dgm:t>
    </dgm:pt>
    <dgm:pt modelId="{3EDB3D75-155B-4D51-9237-126345A5A445}" type="pres">
      <dgm:prSet presAssocID="{C21CA500-7444-4141-925D-8ACF18EDC5D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F14A97EE-939C-4248-9E1D-25E8915426B8}" type="pres">
      <dgm:prSet presAssocID="{45CF6839-8794-4543-B920-088A6894E2E7}" presName="parentLin" presStyleCnt="0"/>
      <dgm:spPr/>
      <dgm:t>
        <a:bodyPr/>
        <a:lstStyle/>
        <a:p>
          <a:endParaRPr lang="sk-SK"/>
        </a:p>
      </dgm:t>
    </dgm:pt>
    <dgm:pt modelId="{C13BBE21-49FB-4141-996F-A0B25D2FCB87}" type="pres">
      <dgm:prSet presAssocID="{45CF6839-8794-4543-B920-088A6894E2E7}" presName="parentLeftMargin" presStyleLbl="node1" presStyleIdx="0" presStyleCnt="6"/>
      <dgm:spPr/>
      <dgm:t>
        <a:bodyPr/>
        <a:lstStyle/>
        <a:p>
          <a:endParaRPr lang="sk-SK"/>
        </a:p>
      </dgm:t>
    </dgm:pt>
    <dgm:pt modelId="{0A8B52D8-6F45-4593-864B-EA0FA0F0C6D2}" type="pres">
      <dgm:prSet presAssocID="{45CF6839-8794-4543-B920-088A6894E2E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C25FE15-538A-4467-89E2-F13D29CD2167}" type="pres">
      <dgm:prSet presAssocID="{45CF6839-8794-4543-B920-088A6894E2E7}" presName="negativeSpace" presStyleCnt="0"/>
      <dgm:spPr/>
      <dgm:t>
        <a:bodyPr/>
        <a:lstStyle/>
        <a:p>
          <a:endParaRPr lang="sk-SK"/>
        </a:p>
      </dgm:t>
    </dgm:pt>
    <dgm:pt modelId="{7FCDE118-CA11-40AE-A99E-B913864FE6AE}" type="pres">
      <dgm:prSet presAssocID="{45CF6839-8794-4543-B920-088A6894E2E7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24D8226-F0A3-4A87-8271-637BE83735AD}" type="pres">
      <dgm:prSet presAssocID="{723C3A88-779D-4547-B518-C273D962D486}" presName="spaceBetweenRectangles" presStyleCnt="0"/>
      <dgm:spPr/>
      <dgm:t>
        <a:bodyPr/>
        <a:lstStyle/>
        <a:p>
          <a:endParaRPr lang="sk-SK"/>
        </a:p>
      </dgm:t>
    </dgm:pt>
    <dgm:pt modelId="{39BFEF59-C188-42EB-9520-BCB13348705B}" type="pres">
      <dgm:prSet presAssocID="{27152D33-3683-4F14-90FD-59464C2C672C}" presName="parentLin" presStyleCnt="0"/>
      <dgm:spPr/>
      <dgm:t>
        <a:bodyPr/>
        <a:lstStyle/>
        <a:p>
          <a:endParaRPr lang="sk-SK"/>
        </a:p>
      </dgm:t>
    </dgm:pt>
    <dgm:pt modelId="{A2729724-42F1-4F4C-856F-0002D3261640}" type="pres">
      <dgm:prSet presAssocID="{27152D33-3683-4F14-90FD-59464C2C672C}" presName="parentLeftMargin" presStyleLbl="node1" presStyleIdx="0" presStyleCnt="6"/>
      <dgm:spPr/>
      <dgm:t>
        <a:bodyPr/>
        <a:lstStyle/>
        <a:p>
          <a:endParaRPr lang="sk-SK"/>
        </a:p>
      </dgm:t>
    </dgm:pt>
    <dgm:pt modelId="{8F91C69C-B8CD-4C29-820A-873D494DEA02}" type="pres">
      <dgm:prSet presAssocID="{27152D33-3683-4F14-90FD-59464C2C672C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1ECA385-48D1-4913-A94F-19209C4DE221}" type="pres">
      <dgm:prSet presAssocID="{27152D33-3683-4F14-90FD-59464C2C672C}" presName="negativeSpace" presStyleCnt="0"/>
      <dgm:spPr/>
      <dgm:t>
        <a:bodyPr/>
        <a:lstStyle/>
        <a:p>
          <a:endParaRPr lang="sk-SK"/>
        </a:p>
      </dgm:t>
    </dgm:pt>
    <dgm:pt modelId="{64731EF9-CAB5-4B26-A035-570ECCD83986}" type="pres">
      <dgm:prSet presAssocID="{27152D33-3683-4F14-90FD-59464C2C672C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8548EBB-E72C-4303-B26F-6754F85630D1}" type="pres">
      <dgm:prSet presAssocID="{4CF998C3-99F4-4812-9341-CEC6B7A7BAF8}" presName="spaceBetweenRectangles" presStyleCnt="0"/>
      <dgm:spPr/>
      <dgm:t>
        <a:bodyPr/>
        <a:lstStyle/>
        <a:p>
          <a:endParaRPr lang="sk-SK"/>
        </a:p>
      </dgm:t>
    </dgm:pt>
    <dgm:pt modelId="{DA42D387-CAAA-4B63-81A7-DAAA500BA5A3}" type="pres">
      <dgm:prSet presAssocID="{1424DA23-687B-4DDA-83BA-063182C2B4BE}" presName="parentLin" presStyleCnt="0"/>
      <dgm:spPr/>
      <dgm:t>
        <a:bodyPr/>
        <a:lstStyle/>
        <a:p>
          <a:endParaRPr lang="sk-SK"/>
        </a:p>
      </dgm:t>
    </dgm:pt>
    <dgm:pt modelId="{3FD046D7-686A-487B-AB7F-E6CB920A761E}" type="pres">
      <dgm:prSet presAssocID="{1424DA23-687B-4DDA-83BA-063182C2B4BE}" presName="parentLeftMargin" presStyleLbl="node1" presStyleIdx="1" presStyleCnt="6"/>
      <dgm:spPr/>
      <dgm:t>
        <a:bodyPr/>
        <a:lstStyle/>
        <a:p>
          <a:endParaRPr lang="sk-SK"/>
        </a:p>
      </dgm:t>
    </dgm:pt>
    <dgm:pt modelId="{CFCD3DBD-5E6D-4F15-9365-4D8E5F2ECA27}" type="pres">
      <dgm:prSet presAssocID="{1424DA23-687B-4DDA-83BA-063182C2B4BE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AF16DE0-6394-4769-AF92-155F2987B57F}" type="pres">
      <dgm:prSet presAssocID="{1424DA23-687B-4DDA-83BA-063182C2B4BE}" presName="negativeSpace" presStyleCnt="0"/>
      <dgm:spPr/>
      <dgm:t>
        <a:bodyPr/>
        <a:lstStyle/>
        <a:p>
          <a:endParaRPr lang="sk-SK"/>
        </a:p>
      </dgm:t>
    </dgm:pt>
    <dgm:pt modelId="{C335CA01-C93D-40AD-B7FE-AFF464883FC3}" type="pres">
      <dgm:prSet presAssocID="{1424DA23-687B-4DDA-83BA-063182C2B4BE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CBFA562-3189-491C-9300-2E8DE2BE3AAB}" type="pres">
      <dgm:prSet presAssocID="{85F6394F-8608-4D71-98DB-184723390A1C}" presName="spaceBetweenRectangles" presStyleCnt="0"/>
      <dgm:spPr/>
      <dgm:t>
        <a:bodyPr/>
        <a:lstStyle/>
        <a:p>
          <a:endParaRPr lang="sk-SK"/>
        </a:p>
      </dgm:t>
    </dgm:pt>
    <dgm:pt modelId="{CE346E15-951F-4141-8A6F-34EB853BB3C8}" type="pres">
      <dgm:prSet presAssocID="{6B646260-DF6D-4781-B41B-F77B143DA78E}" presName="parentLin" presStyleCnt="0"/>
      <dgm:spPr/>
      <dgm:t>
        <a:bodyPr/>
        <a:lstStyle/>
        <a:p>
          <a:endParaRPr lang="sk-SK"/>
        </a:p>
      </dgm:t>
    </dgm:pt>
    <dgm:pt modelId="{59F1B5D2-E0E7-49A1-83A8-ABEB1CEACFB2}" type="pres">
      <dgm:prSet presAssocID="{6B646260-DF6D-4781-B41B-F77B143DA78E}" presName="parentLeftMargin" presStyleLbl="node1" presStyleIdx="2" presStyleCnt="6"/>
      <dgm:spPr/>
      <dgm:t>
        <a:bodyPr/>
        <a:lstStyle/>
        <a:p>
          <a:endParaRPr lang="sk-SK"/>
        </a:p>
      </dgm:t>
    </dgm:pt>
    <dgm:pt modelId="{10E625E2-879A-4C00-B26E-F644A665C76D}" type="pres">
      <dgm:prSet presAssocID="{6B646260-DF6D-4781-B41B-F77B143DA78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F6A3A13-8EC6-4C73-9A09-246BE350ABB6}" type="pres">
      <dgm:prSet presAssocID="{6B646260-DF6D-4781-B41B-F77B143DA78E}" presName="negativeSpace" presStyleCnt="0"/>
      <dgm:spPr/>
      <dgm:t>
        <a:bodyPr/>
        <a:lstStyle/>
        <a:p>
          <a:endParaRPr lang="sk-SK"/>
        </a:p>
      </dgm:t>
    </dgm:pt>
    <dgm:pt modelId="{171E3413-51B9-41F8-A7A2-86205115DCB2}" type="pres">
      <dgm:prSet presAssocID="{6B646260-DF6D-4781-B41B-F77B143DA78E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CC58904-0BB3-4B90-A796-29B6D09DE439}" type="pres">
      <dgm:prSet presAssocID="{5A2F0D5E-F02F-41D8-92DA-D337F2878767}" presName="spaceBetweenRectangles" presStyleCnt="0"/>
      <dgm:spPr/>
      <dgm:t>
        <a:bodyPr/>
        <a:lstStyle/>
        <a:p>
          <a:endParaRPr lang="sk-SK"/>
        </a:p>
      </dgm:t>
    </dgm:pt>
    <dgm:pt modelId="{42DEF5C4-8FBA-4A93-B8A0-2E17B7E984CE}" type="pres">
      <dgm:prSet presAssocID="{7861C378-92C8-48B2-BD86-A540D040BD31}" presName="parentLin" presStyleCnt="0"/>
      <dgm:spPr/>
      <dgm:t>
        <a:bodyPr/>
        <a:lstStyle/>
        <a:p>
          <a:endParaRPr lang="sk-SK"/>
        </a:p>
      </dgm:t>
    </dgm:pt>
    <dgm:pt modelId="{CA6B9143-1ED4-4DB0-8541-E59C7F262891}" type="pres">
      <dgm:prSet presAssocID="{7861C378-92C8-48B2-BD86-A540D040BD31}" presName="parentLeftMargin" presStyleLbl="node1" presStyleIdx="3" presStyleCnt="6"/>
      <dgm:spPr/>
      <dgm:t>
        <a:bodyPr/>
        <a:lstStyle/>
        <a:p>
          <a:endParaRPr lang="sk-SK"/>
        </a:p>
      </dgm:t>
    </dgm:pt>
    <dgm:pt modelId="{A3429EF7-3697-4445-AA34-271775DAA974}" type="pres">
      <dgm:prSet presAssocID="{7861C378-92C8-48B2-BD86-A540D040BD31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989CC9B-2037-4948-9148-8A9979B75CD2}" type="pres">
      <dgm:prSet presAssocID="{7861C378-92C8-48B2-BD86-A540D040BD31}" presName="negativeSpace" presStyleCnt="0"/>
      <dgm:spPr/>
      <dgm:t>
        <a:bodyPr/>
        <a:lstStyle/>
        <a:p>
          <a:endParaRPr lang="sk-SK"/>
        </a:p>
      </dgm:t>
    </dgm:pt>
    <dgm:pt modelId="{DEDB07D8-F6FA-4FA7-85B2-CC48A32C5470}" type="pres">
      <dgm:prSet presAssocID="{7861C378-92C8-48B2-BD86-A540D040BD31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561989B-E4D1-40AB-B2F2-42965A71768C}" type="pres">
      <dgm:prSet presAssocID="{3C05C159-FD99-4CE7-AE65-56E1C125014B}" presName="spaceBetweenRectangles" presStyleCnt="0"/>
      <dgm:spPr/>
    </dgm:pt>
    <dgm:pt modelId="{B25F0288-6976-4527-9852-BA1D6B060F0C}" type="pres">
      <dgm:prSet presAssocID="{8A1769F0-766B-426C-B7D0-C34052826232}" presName="parentLin" presStyleCnt="0"/>
      <dgm:spPr/>
    </dgm:pt>
    <dgm:pt modelId="{F52B67E9-70A4-416B-86F4-DC0CC46FF9B0}" type="pres">
      <dgm:prSet presAssocID="{8A1769F0-766B-426C-B7D0-C34052826232}" presName="parentLeftMargin" presStyleLbl="node1" presStyleIdx="4" presStyleCnt="6"/>
      <dgm:spPr/>
      <dgm:t>
        <a:bodyPr/>
        <a:lstStyle/>
        <a:p>
          <a:endParaRPr lang="sk-SK"/>
        </a:p>
      </dgm:t>
    </dgm:pt>
    <dgm:pt modelId="{6812E17B-DB9A-4601-B2B5-4A177C3E7AFE}" type="pres">
      <dgm:prSet presAssocID="{8A1769F0-766B-426C-B7D0-C34052826232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A76B6F7-F551-40C1-ACD3-6D311C8E98BF}" type="pres">
      <dgm:prSet presAssocID="{8A1769F0-766B-426C-B7D0-C34052826232}" presName="negativeSpace" presStyleCnt="0"/>
      <dgm:spPr/>
    </dgm:pt>
    <dgm:pt modelId="{21E2A203-DAA9-4F78-8177-62EA0F18118A}" type="pres">
      <dgm:prSet presAssocID="{8A1769F0-766B-426C-B7D0-C34052826232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E1FD4D8A-44B7-4961-910F-86319EC4F806}" type="presOf" srcId="{27152D33-3683-4F14-90FD-59464C2C672C}" destId="{A2729724-42F1-4F4C-856F-0002D3261640}" srcOrd="0" destOrd="0" presId="urn:microsoft.com/office/officeart/2005/8/layout/list1"/>
    <dgm:cxn modelId="{4328E8A0-41C8-4DB4-8327-8A7155088E67}" srcId="{C21CA500-7444-4141-925D-8ACF18EDC5D9}" destId="{6B646260-DF6D-4781-B41B-F77B143DA78E}" srcOrd="3" destOrd="0" parTransId="{84CB421B-5D92-4971-B96D-6FA84FA6E1AA}" sibTransId="{5A2F0D5E-F02F-41D8-92DA-D337F2878767}"/>
    <dgm:cxn modelId="{AC8CD6E3-B9D0-4D7F-9B5D-4817C448A908}" srcId="{C21CA500-7444-4141-925D-8ACF18EDC5D9}" destId="{27152D33-3683-4F14-90FD-59464C2C672C}" srcOrd="1" destOrd="0" parTransId="{29F6B899-229A-4850-8115-2BC853DBB4FF}" sibTransId="{4CF998C3-99F4-4812-9341-CEC6B7A7BAF8}"/>
    <dgm:cxn modelId="{6F0AC9F3-91A1-4927-84AE-07F2A0ED478E}" srcId="{C21CA500-7444-4141-925D-8ACF18EDC5D9}" destId="{7861C378-92C8-48B2-BD86-A540D040BD31}" srcOrd="4" destOrd="0" parTransId="{1FD3F852-92AC-4F13-ABBE-6FF93EB45ABD}" sibTransId="{3C05C159-FD99-4CE7-AE65-56E1C125014B}"/>
    <dgm:cxn modelId="{D3548279-C427-4AED-B76C-DDEAD3FC5900}" type="presOf" srcId="{6B646260-DF6D-4781-B41B-F77B143DA78E}" destId="{10E625E2-879A-4C00-B26E-F644A665C76D}" srcOrd="1" destOrd="0" presId="urn:microsoft.com/office/officeart/2005/8/layout/list1"/>
    <dgm:cxn modelId="{A87F843B-D0A6-4059-89F6-84C593D7A83E}" type="presOf" srcId="{8A1769F0-766B-426C-B7D0-C34052826232}" destId="{F52B67E9-70A4-416B-86F4-DC0CC46FF9B0}" srcOrd="0" destOrd="0" presId="urn:microsoft.com/office/officeart/2005/8/layout/list1"/>
    <dgm:cxn modelId="{FA4A474E-92B4-4EC7-8057-2017E914184B}" type="presOf" srcId="{6B646260-DF6D-4781-B41B-F77B143DA78E}" destId="{59F1B5D2-E0E7-49A1-83A8-ABEB1CEACFB2}" srcOrd="0" destOrd="0" presId="urn:microsoft.com/office/officeart/2005/8/layout/list1"/>
    <dgm:cxn modelId="{94703F32-DFB6-4824-AA66-2349993A9CFA}" type="presOf" srcId="{7861C378-92C8-48B2-BD86-A540D040BD31}" destId="{A3429EF7-3697-4445-AA34-271775DAA974}" srcOrd="1" destOrd="0" presId="urn:microsoft.com/office/officeart/2005/8/layout/list1"/>
    <dgm:cxn modelId="{2799600B-40F8-4037-B56E-EA1BCE2EEC85}" srcId="{C21CA500-7444-4141-925D-8ACF18EDC5D9}" destId="{8A1769F0-766B-426C-B7D0-C34052826232}" srcOrd="5" destOrd="0" parTransId="{E978C44F-C459-4363-83FE-5DF9085676C5}" sibTransId="{64B1628F-98CB-42B5-8B49-049635B23C14}"/>
    <dgm:cxn modelId="{12D68681-51F4-433D-8220-7E820D9557FD}" type="presOf" srcId="{C21CA500-7444-4141-925D-8ACF18EDC5D9}" destId="{3EDB3D75-155B-4D51-9237-126345A5A445}" srcOrd="0" destOrd="0" presId="urn:microsoft.com/office/officeart/2005/8/layout/list1"/>
    <dgm:cxn modelId="{96FD7267-5B11-4691-A9BA-37FE94373EFA}" type="presOf" srcId="{8A1769F0-766B-426C-B7D0-C34052826232}" destId="{6812E17B-DB9A-4601-B2B5-4A177C3E7AFE}" srcOrd="1" destOrd="0" presId="urn:microsoft.com/office/officeart/2005/8/layout/list1"/>
    <dgm:cxn modelId="{B91E45B4-1CB3-4711-B2F6-FA8D06A6B0F2}" type="presOf" srcId="{1424DA23-687B-4DDA-83BA-063182C2B4BE}" destId="{CFCD3DBD-5E6D-4F15-9365-4D8E5F2ECA27}" srcOrd="1" destOrd="0" presId="urn:microsoft.com/office/officeart/2005/8/layout/list1"/>
    <dgm:cxn modelId="{32AFD56D-6E31-4C37-BBF4-2ED93484AEE8}" srcId="{C21CA500-7444-4141-925D-8ACF18EDC5D9}" destId="{1424DA23-687B-4DDA-83BA-063182C2B4BE}" srcOrd="2" destOrd="0" parTransId="{398C9D77-0AA6-42DE-8BE4-82EE1BE27DFF}" sibTransId="{85F6394F-8608-4D71-98DB-184723390A1C}"/>
    <dgm:cxn modelId="{9C49CD0A-8EC8-40B7-A416-DE16833B4D73}" type="presOf" srcId="{45CF6839-8794-4543-B920-088A6894E2E7}" destId="{C13BBE21-49FB-4141-996F-A0B25D2FCB87}" srcOrd="0" destOrd="0" presId="urn:microsoft.com/office/officeart/2005/8/layout/list1"/>
    <dgm:cxn modelId="{92652D05-30FD-4D06-8186-A50B91308ED3}" type="presOf" srcId="{45CF6839-8794-4543-B920-088A6894E2E7}" destId="{0A8B52D8-6F45-4593-864B-EA0FA0F0C6D2}" srcOrd="1" destOrd="0" presId="urn:microsoft.com/office/officeart/2005/8/layout/list1"/>
    <dgm:cxn modelId="{88DAA02F-89CD-4693-8CB1-53E3561EC731}" type="presOf" srcId="{1424DA23-687B-4DDA-83BA-063182C2B4BE}" destId="{3FD046D7-686A-487B-AB7F-E6CB920A761E}" srcOrd="0" destOrd="0" presId="urn:microsoft.com/office/officeart/2005/8/layout/list1"/>
    <dgm:cxn modelId="{615980F0-B329-414D-BC67-ECA747733028}" type="presOf" srcId="{7861C378-92C8-48B2-BD86-A540D040BD31}" destId="{CA6B9143-1ED4-4DB0-8541-E59C7F262891}" srcOrd="0" destOrd="0" presId="urn:microsoft.com/office/officeart/2005/8/layout/list1"/>
    <dgm:cxn modelId="{1F7DEBD3-A5A0-4AC9-90D4-99C1037304DD}" srcId="{C21CA500-7444-4141-925D-8ACF18EDC5D9}" destId="{45CF6839-8794-4543-B920-088A6894E2E7}" srcOrd="0" destOrd="0" parTransId="{657BCE58-1C2F-40D6-8774-6F792D06ACE5}" sibTransId="{723C3A88-779D-4547-B518-C273D962D486}"/>
    <dgm:cxn modelId="{1D52CF1C-69C5-4534-A8E7-194B62AE7C8C}" type="presOf" srcId="{27152D33-3683-4F14-90FD-59464C2C672C}" destId="{8F91C69C-B8CD-4C29-820A-873D494DEA02}" srcOrd="1" destOrd="0" presId="urn:microsoft.com/office/officeart/2005/8/layout/list1"/>
    <dgm:cxn modelId="{5F8A1B54-BB29-429D-A067-259AC0B826A0}" type="presParOf" srcId="{3EDB3D75-155B-4D51-9237-126345A5A445}" destId="{F14A97EE-939C-4248-9E1D-25E8915426B8}" srcOrd="0" destOrd="0" presId="urn:microsoft.com/office/officeart/2005/8/layout/list1"/>
    <dgm:cxn modelId="{A5BE1525-5EAD-4289-AABD-1689D0A7D5FE}" type="presParOf" srcId="{F14A97EE-939C-4248-9E1D-25E8915426B8}" destId="{C13BBE21-49FB-4141-996F-A0B25D2FCB87}" srcOrd="0" destOrd="0" presId="urn:microsoft.com/office/officeart/2005/8/layout/list1"/>
    <dgm:cxn modelId="{55CAF204-B929-45A0-976F-3AB59AF07D70}" type="presParOf" srcId="{F14A97EE-939C-4248-9E1D-25E8915426B8}" destId="{0A8B52D8-6F45-4593-864B-EA0FA0F0C6D2}" srcOrd="1" destOrd="0" presId="urn:microsoft.com/office/officeart/2005/8/layout/list1"/>
    <dgm:cxn modelId="{53903940-98D2-4F82-91BF-947F19CCD629}" type="presParOf" srcId="{3EDB3D75-155B-4D51-9237-126345A5A445}" destId="{0C25FE15-538A-4467-89E2-F13D29CD2167}" srcOrd="1" destOrd="0" presId="urn:microsoft.com/office/officeart/2005/8/layout/list1"/>
    <dgm:cxn modelId="{2D003C7D-5F2F-4F6A-80A4-4A4C923E5672}" type="presParOf" srcId="{3EDB3D75-155B-4D51-9237-126345A5A445}" destId="{7FCDE118-CA11-40AE-A99E-B913864FE6AE}" srcOrd="2" destOrd="0" presId="urn:microsoft.com/office/officeart/2005/8/layout/list1"/>
    <dgm:cxn modelId="{7F5C55DD-B82D-4D83-A491-1FD3ECD5077E}" type="presParOf" srcId="{3EDB3D75-155B-4D51-9237-126345A5A445}" destId="{524D8226-F0A3-4A87-8271-637BE83735AD}" srcOrd="3" destOrd="0" presId="urn:microsoft.com/office/officeart/2005/8/layout/list1"/>
    <dgm:cxn modelId="{6891B756-D525-41B9-8EEF-E640EA1264A2}" type="presParOf" srcId="{3EDB3D75-155B-4D51-9237-126345A5A445}" destId="{39BFEF59-C188-42EB-9520-BCB13348705B}" srcOrd="4" destOrd="0" presId="urn:microsoft.com/office/officeart/2005/8/layout/list1"/>
    <dgm:cxn modelId="{B297F170-02E6-4E7C-B684-304E4D840421}" type="presParOf" srcId="{39BFEF59-C188-42EB-9520-BCB13348705B}" destId="{A2729724-42F1-4F4C-856F-0002D3261640}" srcOrd="0" destOrd="0" presId="urn:microsoft.com/office/officeart/2005/8/layout/list1"/>
    <dgm:cxn modelId="{32BF861E-D1EF-40A6-BFB4-8028311B70CD}" type="presParOf" srcId="{39BFEF59-C188-42EB-9520-BCB13348705B}" destId="{8F91C69C-B8CD-4C29-820A-873D494DEA02}" srcOrd="1" destOrd="0" presId="urn:microsoft.com/office/officeart/2005/8/layout/list1"/>
    <dgm:cxn modelId="{D624DB6A-62ED-4DDD-8332-1E2CDB84E8BB}" type="presParOf" srcId="{3EDB3D75-155B-4D51-9237-126345A5A445}" destId="{81ECA385-48D1-4913-A94F-19209C4DE221}" srcOrd="5" destOrd="0" presId="urn:microsoft.com/office/officeart/2005/8/layout/list1"/>
    <dgm:cxn modelId="{682D3B61-0B1E-409B-B16E-96510ED4F288}" type="presParOf" srcId="{3EDB3D75-155B-4D51-9237-126345A5A445}" destId="{64731EF9-CAB5-4B26-A035-570ECCD83986}" srcOrd="6" destOrd="0" presId="urn:microsoft.com/office/officeart/2005/8/layout/list1"/>
    <dgm:cxn modelId="{DBFB2010-0CC7-4279-870E-E0CDD3A28BCD}" type="presParOf" srcId="{3EDB3D75-155B-4D51-9237-126345A5A445}" destId="{08548EBB-E72C-4303-B26F-6754F85630D1}" srcOrd="7" destOrd="0" presId="urn:microsoft.com/office/officeart/2005/8/layout/list1"/>
    <dgm:cxn modelId="{26EFB32F-E5A5-444E-8987-FD08AE5C1EEF}" type="presParOf" srcId="{3EDB3D75-155B-4D51-9237-126345A5A445}" destId="{DA42D387-CAAA-4B63-81A7-DAAA500BA5A3}" srcOrd="8" destOrd="0" presId="urn:microsoft.com/office/officeart/2005/8/layout/list1"/>
    <dgm:cxn modelId="{F92C2B76-2596-4A2A-AD5C-EFB13320078F}" type="presParOf" srcId="{DA42D387-CAAA-4B63-81A7-DAAA500BA5A3}" destId="{3FD046D7-686A-487B-AB7F-E6CB920A761E}" srcOrd="0" destOrd="0" presId="urn:microsoft.com/office/officeart/2005/8/layout/list1"/>
    <dgm:cxn modelId="{D5F16351-2183-493A-AD7C-F64ED01DC07A}" type="presParOf" srcId="{DA42D387-CAAA-4B63-81A7-DAAA500BA5A3}" destId="{CFCD3DBD-5E6D-4F15-9365-4D8E5F2ECA27}" srcOrd="1" destOrd="0" presId="urn:microsoft.com/office/officeart/2005/8/layout/list1"/>
    <dgm:cxn modelId="{C3BE2DB0-931B-4DD0-9C67-25500941F45A}" type="presParOf" srcId="{3EDB3D75-155B-4D51-9237-126345A5A445}" destId="{2AF16DE0-6394-4769-AF92-155F2987B57F}" srcOrd="9" destOrd="0" presId="urn:microsoft.com/office/officeart/2005/8/layout/list1"/>
    <dgm:cxn modelId="{16D3668A-1CD5-417D-8E2C-AAB324CEF35D}" type="presParOf" srcId="{3EDB3D75-155B-4D51-9237-126345A5A445}" destId="{C335CA01-C93D-40AD-B7FE-AFF464883FC3}" srcOrd="10" destOrd="0" presId="urn:microsoft.com/office/officeart/2005/8/layout/list1"/>
    <dgm:cxn modelId="{C9034E51-2361-4558-8747-CABEF36E516C}" type="presParOf" srcId="{3EDB3D75-155B-4D51-9237-126345A5A445}" destId="{9CBFA562-3189-491C-9300-2E8DE2BE3AAB}" srcOrd="11" destOrd="0" presId="urn:microsoft.com/office/officeart/2005/8/layout/list1"/>
    <dgm:cxn modelId="{17C08376-83C7-407F-A999-5694B3B7E2BD}" type="presParOf" srcId="{3EDB3D75-155B-4D51-9237-126345A5A445}" destId="{CE346E15-951F-4141-8A6F-34EB853BB3C8}" srcOrd="12" destOrd="0" presId="urn:microsoft.com/office/officeart/2005/8/layout/list1"/>
    <dgm:cxn modelId="{502D2E81-2EA1-4C0E-84CC-914FC1FDA55D}" type="presParOf" srcId="{CE346E15-951F-4141-8A6F-34EB853BB3C8}" destId="{59F1B5D2-E0E7-49A1-83A8-ABEB1CEACFB2}" srcOrd="0" destOrd="0" presId="urn:microsoft.com/office/officeart/2005/8/layout/list1"/>
    <dgm:cxn modelId="{77750F78-21CE-4DBC-913B-465890E99141}" type="presParOf" srcId="{CE346E15-951F-4141-8A6F-34EB853BB3C8}" destId="{10E625E2-879A-4C00-B26E-F644A665C76D}" srcOrd="1" destOrd="0" presId="urn:microsoft.com/office/officeart/2005/8/layout/list1"/>
    <dgm:cxn modelId="{3B6587F9-B7CC-4BCC-9E41-B03412F3097F}" type="presParOf" srcId="{3EDB3D75-155B-4D51-9237-126345A5A445}" destId="{CF6A3A13-8EC6-4C73-9A09-246BE350ABB6}" srcOrd="13" destOrd="0" presId="urn:microsoft.com/office/officeart/2005/8/layout/list1"/>
    <dgm:cxn modelId="{D2F59502-925B-44C8-A0E9-3508AF89CE5F}" type="presParOf" srcId="{3EDB3D75-155B-4D51-9237-126345A5A445}" destId="{171E3413-51B9-41F8-A7A2-86205115DCB2}" srcOrd="14" destOrd="0" presId="urn:microsoft.com/office/officeart/2005/8/layout/list1"/>
    <dgm:cxn modelId="{6F9AEDC9-35B0-48DB-A0BB-37C7723615C5}" type="presParOf" srcId="{3EDB3D75-155B-4D51-9237-126345A5A445}" destId="{1CC58904-0BB3-4B90-A796-29B6D09DE439}" srcOrd="15" destOrd="0" presId="urn:microsoft.com/office/officeart/2005/8/layout/list1"/>
    <dgm:cxn modelId="{EC21B197-CB5A-414C-AB54-BD3F81BE7DBF}" type="presParOf" srcId="{3EDB3D75-155B-4D51-9237-126345A5A445}" destId="{42DEF5C4-8FBA-4A93-B8A0-2E17B7E984CE}" srcOrd="16" destOrd="0" presId="urn:microsoft.com/office/officeart/2005/8/layout/list1"/>
    <dgm:cxn modelId="{68AD8A5E-4F4E-41FF-9C8D-EF7D6367EBEA}" type="presParOf" srcId="{42DEF5C4-8FBA-4A93-B8A0-2E17B7E984CE}" destId="{CA6B9143-1ED4-4DB0-8541-E59C7F262891}" srcOrd="0" destOrd="0" presId="urn:microsoft.com/office/officeart/2005/8/layout/list1"/>
    <dgm:cxn modelId="{C4BFCE8E-612A-4C92-8EAC-2DD9473DFD38}" type="presParOf" srcId="{42DEF5C4-8FBA-4A93-B8A0-2E17B7E984CE}" destId="{A3429EF7-3697-4445-AA34-271775DAA974}" srcOrd="1" destOrd="0" presId="urn:microsoft.com/office/officeart/2005/8/layout/list1"/>
    <dgm:cxn modelId="{4EA75321-759F-40BD-B11E-4B6E6AE1FE7B}" type="presParOf" srcId="{3EDB3D75-155B-4D51-9237-126345A5A445}" destId="{C989CC9B-2037-4948-9148-8A9979B75CD2}" srcOrd="17" destOrd="0" presId="urn:microsoft.com/office/officeart/2005/8/layout/list1"/>
    <dgm:cxn modelId="{16C8316C-7649-4B86-B0BE-C7B21885BC63}" type="presParOf" srcId="{3EDB3D75-155B-4D51-9237-126345A5A445}" destId="{DEDB07D8-F6FA-4FA7-85B2-CC48A32C5470}" srcOrd="18" destOrd="0" presId="urn:microsoft.com/office/officeart/2005/8/layout/list1"/>
    <dgm:cxn modelId="{2439BC2E-7AC3-4DB9-B437-969998B18BC4}" type="presParOf" srcId="{3EDB3D75-155B-4D51-9237-126345A5A445}" destId="{C561989B-E4D1-40AB-B2F2-42965A71768C}" srcOrd="19" destOrd="0" presId="urn:microsoft.com/office/officeart/2005/8/layout/list1"/>
    <dgm:cxn modelId="{5F21616F-FBA6-4F70-808A-EFF0998DFDD7}" type="presParOf" srcId="{3EDB3D75-155B-4D51-9237-126345A5A445}" destId="{B25F0288-6976-4527-9852-BA1D6B060F0C}" srcOrd="20" destOrd="0" presId="urn:microsoft.com/office/officeart/2005/8/layout/list1"/>
    <dgm:cxn modelId="{5AF3C0F2-9BD6-4129-A9B0-EA85FEED70A1}" type="presParOf" srcId="{B25F0288-6976-4527-9852-BA1D6B060F0C}" destId="{F52B67E9-70A4-416B-86F4-DC0CC46FF9B0}" srcOrd="0" destOrd="0" presId="urn:microsoft.com/office/officeart/2005/8/layout/list1"/>
    <dgm:cxn modelId="{396B08ED-5169-493D-A793-7641C0D1D782}" type="presParOf" srcId="{B25F0288-6976-4527-9852-BA1D6B060F0C}" destId="{6812E17B-DB9A-4601-B2B5-4A177C3E7AFE}" srcOrd="1" destOrd="0" presId="urn:microsoft.com/office/officeart/2005/8/layout/list1"/>
    <dgm:cxn modelId="{8D4FBC44-126E-42ED-A3F5-D0FFF798F2D0}" type="presParOf" srcId="{3EDB3D75-155B-4D51-9237-126345A5A445}" destId="{DA76B6F7-F551-40C1-ACD3-6D311C8E98BF}" srcOrd="21" destOrd="0" presId="urn:microsoft.com/office/officeart/2005/8/layout/list1"/>
    <dgm:cxn modelId="{95B53651-ED1E-4139-92BF-B0CCE0E6DF39}" type="presParOf" srcId="{3EDB3D75-155B-4D51-9237-126345A5A445}" destId="{21E2A203-DAA9-4F78-8177-62EA0F18118A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FA2ADD-09B4-45DE-B9CC-8F511EA2ECE7}">
      <dsp:nvSpPr>
        <dsp:cNvPr id="0" name=""/>
        <dsp:cNvSpPr/>
      </dsp:nvSpPr>
      <dsp:spPr>
        <a:xfrm>
          <a:off x="2066329" y="0"/>
          <a:ext cx="3881437" cy="3881437"/>
        </a:xfrm>
        <a:prstGeom prst="triangl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DA98B9-9C4D-4922-B48B-EAB854B2B788}">
      <dsp:nvSpPr>
        <dsp:cNvPr id="0" name=""/>
        <dsp:cNvSpPr/>
      </dsp:nvSpPr>
      <dsp:spPr>
        <a:xfrm>
          <a:off x="4007048" y="388522"/>
          <a:ext cx="2522934" cy="6898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latin typeface="Garamond" panose="02020404030301010803" pitchFamily="18" charset="0"/>
            </a:rPr>
            <a:t>Katastrofické nežiaduce udalosti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4040724" y="422198"/>
        <a:ext cx="2455582" cy="622512"/>
      </dsp:txXfrm>
    </dsp:sp>
    <dsp:sp modelId="{AD37C987-FF80-4A4D-97F5-4DB6453AFC5D}">
      <dsp:nvSpPr>
        <dsp:cNvPr id="0" name=""/>
        <dsp:cNvSpPr/>
      </dsp:nvSpPr>
      <dsp:spPr>
        <a:xfrm>
          <a:off x="4007048" y="1164620"/>
          <a:ext cx="2522934" cy="6898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latin typeface="Garamond" panose="02020404030301010803" pitchFamily="18" charset="0"/>
            </a:rPr>
            <a:t>Nežiaduce udalosti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4040724" y="1198296"/>
        <a:ext cx="2455582" cy="622512"/>
      </dsp:txXfrm>
    </dsp:sp>
    <dsp:sp modelId="{4D01567D-5D5B-41EB-8F9E-D779A11783C0}">
      <dsp:nvSpPr>
        <dsp:cNvPr id="0" name=""/>
        <dsp:cNvSpPr/>
      </dsp:nvSpPr>
      <dsp:spPr>
        <a:xfrm>
          <a:off x="4007048" y="1940718"/>
          <a:ext cx="2522934" cy="6898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latin typeface="Garamond" panose="02020404030301010803" pitchFamily="18" charset="0"/>
            </a:rPr>
            <a:t>Incidenty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4040724" y="1974394"/>
        <a:ext cx="2455582" cy="622512"/>
      </dsp:txXfrm>
    </dsp:sp>
    <dsp:sp modelId="{01550F9D-149F-4F14-80EF-A71B96116EB0}">
      <dsp:nvSpPr>
        <dsp:cNvPr id="0" name=""/>
        <dsp:cNvSpPr/>
      </dsp:nvSpPr>
      <dsp:spPr>
        <a:xfrm>
          <a:off x="4007048" y="2716816"/>
          <a:ext cx="2522934" cy="6898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latin typeface="Garamond" panose="02020404030301010803" pitchFamily="18" charset="0"/>
            </a:rPr>
            <a:t>Takmer pochybenia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4040724" y="2750492"/>
        <a:ext cx="2455582" cy="6225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3EA43-94DD-4559-B362-845851CDC704}">
      <dsp:nvSpPr>
        <dsp:cNvPr id="0" name=""/>
        <dsp:cNvSpPr/>
      </dsp:nvSpPr>
      <dsp:spPr>
        <a:xfrm>
          <a:off x="0" y="1756"/>
          <a:ext cx="7857308" cy="95472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Ohodnotenie rizika – (napr. finančná ujma)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606" y="48362"/>
        <a:ext cx="7764096" cy="861508"/>
      </dsp:txXfrm>
    </dsp:sp>
    <dsp:sp modelId="{9E26F438-6357-4EB3-8F08-03D043CF1780}">
      <dsp:nvSpPr>
        <dsp:cNvPr id="0" name=""/>
        <dsp:cNvSpPr/>
      </dsp:nvSpPr>
      <dsp:spPr>
        <a:xfrm>
          <a:off x="0" y="1103356"/>
          <a:ext cx="7857308" cy="95472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Stanovenie priorít (stanovenie významnosti rizika)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606" y="1149962"/>
        <a:ext cx="7764096" cy="861508"/>
      </dsp:txXfrm>
    </dsp:sp>
    <dsp:sp modelId="{962A7CB8-2D28-47B3-A19A-E35B417D2C01}">
      <dsp:nvSpPr>
        <dsp:cNvPr id="0" name=""/>
        <dsp:cNvSpPr/>
      </dsp:nvSpPr>
      <dsp:spPr>
        <a:xfrm>
          <a:off x="0" y="2204956"/>
          <a:ext cx="7857308" cy="95472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Prevencia (minimalizovanie rizika)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606" y="2251562"/>
        <a:ext cx="7764096" cy="861508"/>
      </dsp:txXfrm>
    </dsp:sp>
    <dsp:sp modelId="{685498E6-C055-462B-89B0-0F9D51C4278B}">
      <dsp:nvSpPr>
        <dsp:cNvPr id="0" name=""/>
        <dsp:cNvSpPr/>
      </dsp:nvSpPr>
      <dsp:spPr>
        <a:xfrm>
          <a:off x="0" y="3306556"/>
          <a:ext cx="7857308" cy="95472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Plán riešenia rizikových situácii (napr. vzdelanie, technické zabezpečenie)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6606" y="3353162"/>
        <a:ext cx="7764096" cy="8615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CDE118-CA11-40AE-A99E-B913864FE6AE}">
      <dsp:nvSpPr>
        <dsp:cNvPr id="0" name=""/>
        <dsp:cNvSpPr/>
      </dsp:nvSpPr>
      <dsp:spPr>
        <a:xfrm>
          <a:off x="0" y="323559"/>
          <a:ext cx="771797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8B52D8-6F45-4593-864B-EA0FA0F0C6D2}">
      <dsp:nvSpPr>
        <dsp:cNvPr id="0" name=""/>
        <dsp:cNvSpPr/>
      </dsp:nvSpPr>
      <dsp:spPr>
        <a:xfrm>
          <a:off x="385898" y="57879"/>
          <a:ext cx="5402579" cy="53136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05" tIns="0" rIns="20420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bezpečná identifikácia pacienta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11837" y="83818"/>
        <a:ext cx="5350701" cy="479482"/>
      </dsp:txXfrm>
    </dsp:sp>
    <dsp:sp modelId="{64731EF9-CAB5-4B26-A035-570ECCD83986}">
      <dsp:nvSpPr>
        <dsp:cNvPr id="0" name=""/>
        <dsp:cNvSpPr/>
      </dsp:nvSpPr>
      <dsp:spPr>
        <a:xfrm>
          <a:off x="0" y="1140039"/>
          <a:ext cx="771797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37572"/>
              <a:satOff val="2983"/>
              <a:lumOff val="42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91C69C-B8CD-4C29-820A-873D494DEA02}">
      <dsp:nvSpPr>
        <dsp:cNvPr id="0" name=""/>
        <dsp:cNvSpPr/>
      </dsp:nvSpPr>
      <dsp:spPr>
        <a:xfrm>
          <a:off x="385898" y="874359"/>
          <a:ext cx="5402579" cy="531360"/>
        </a:xfrm>
        <a:prstGeom prst="roundRect">
          <a:avLst/>
        </a:prstGeom>
        <a:solidFill>
          <a:schemeClr val="accent1">
            <a:shade val="80000"/>
            <a:hueOff val="37572"/>
            <a:satOff val="2983"/>
            <a:lumOff val="422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05" tIns="0" rIns="20420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prevencia pádov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11837" y="900298"/>
        <a:ext cx="5350701" cy="479482"/>
      </dsp:txXfrm>
    </dsp:sp>
    <dsp:sp modelId="{C335CA01-C93D-40AD-B7FE-AFF464883FC3}">
      <dsp:nvSpPr>
        <dsp:cNvPr id="0" name=""/>
        <dsp:cNvSpPr/>
      </dsp:nvSpPr>
      <dsp:spPr>
        <a:xfrm>
          <a:off x="0" y="1956519"/>
          <a:ext cx="771797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75145"/>
              <a:satOff val="5966"/>
              <a:lumOff val="84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D3DBD-5E6D-4F15-9365-4D8E5F2ECA27}">
      <dsp:nvSpPr>
        <dsp:cNvPr id="0" name=""/>
        <dsp:cNvSpPr/>
      </dsp:nvSpPr>
      <dsp:spPr>
        <a:xfrm>
          <a:off x="385898" y="1690840"/>
          <a:ext cx="5402579" cy="531360"/>
        </a:xfrm>
        <a:prstGeom prst="roundRect">
          <a:avLst/>
        </a:prstGeom>
        <a:solidFill>
          <a:schemeClr val="accent1">
            <a:shade val="80000"/>
            <a:hueOff val="75145"/>
            <a:satOff val="5966"/>
            <a:lumOff val="845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05" tIns="0" rIns="20420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prevencia dekubitov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11837" y="1716779"/>
        <a:ext cx="5350701" cy="479482"/>
      </dsp:txXfrm>
    </dsp:sp>
    <dsp:sp modelId="{171E3413-51B9-41F8-A7A2-86205115DCB2}">
      <dsp:nvSpPr>
        <dsp:cNvPr id="0" name=""/>
        <dsp:cNvSpPr/>
      </dsp:nvSpPr>
      <dsp:spPr>
        <a:xfrm>
          <a:off x="0" y="2773000"/>
          <a:ext cx="771797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12717"/>
              <a:satOff val="8950"/>
              <a:lumOff val="126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E625E2-879A-4C00-B26E-F644A665C76D}">
      <dsp:nvSpPr>
        <dsp:cNvPr id="0" name=""/>
        <dsp:cNvSpPr/>
      </dsp:nvSpPr>
      <dsp:spPr>
        <a:xfrm>
          <a:off x="385898" y="2507320"/>
          <a:ext cx="5402579" cy="531360"/>
        </a:xfrm>
        <a:prstGeom prst="roundRect">
          <a:avLst/>
        </a:prstGeom>
        <a:solidFill>
          <a:schemeClr val="accent1">
            <a:shade val="80000"/>
            <a:hueOff val="112717"/>
            <a:satOff val="8950"/>
            <a:lumOff val="1268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05" tIns="0" rIns="20420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bezpečná komunikácia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11837" y="2533259"/>
        <a:ext cx="5350701" cy="479482"/>
      </dsp:txXfrm>
    </dsp:sp>
    <dsp:sp modelId="{DEDB07D8-F6FA-4FA7-85B2-CC48A32C5470}">
      <dsp:nvSpPr>
        <dsp:cNvPr id="0" name=""/>
        <dsp:cNvSpPr/>
      </dsp:nvSpPr>
      <dsp:spPr>
        <a:xfrm>
          <a:off x="0" y="3589480"/>
          <a:ext cx="771797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50289"/>
              <a:satOff val="11933"/>
              <a:lumOff val="169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429EF7-3697-4445-AA34-271775DAA974}">
      <dsp:nvSpPr>
        <dsp:cNvPr id="0" name=""/>
        <dsp:cNvSpPr/>
      </dsp:nvSpPr>
      <dsp:spPr>
        <a:xfrm>
          <a:off x="385898" y="3323800"/>
          <a:ext cx="5402579" cy="531360"/>
        </a:xfrm>
        <a:prstGeom prst="roundRect">
          <a:avLst/>
        </a:prstGeom>
        <a:solidFill>
          <a:schemeClr val="accent1">
            <a:shade val="80000"/>
            <a:hueOff val="150289"/>
            <a:satOff val="11933"/>
            <a:lumOff val="1691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05" tIns="0" rIns="20420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protiepidemiologické opatrenia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11837" y="3349739"/>
        <a:ext cx="5350701" cy="479482"/>
      </dsp:txXfrm>
    </dsp:sp>
    <dsp:sp modelId="{21E2A203-DAA9-4F78-8177-62EA0F18118A}">
      <dsp:nvSpPr>
        <dsp:cNvPr id="0" name=""/>
        <dsp:cNvSpPr/>
      </dsp:nvSpPr>
      <dsp:spPr>
        <a:xfrm>
          <a:off x="0" y="4405960"/>
          <a:ext cx="771797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12E17B-DB9A-4601-B2B5-4A177C3E7AFE}">
      <dsp:nvSpPr>
        <dsp:cNvPr id="0" name=""/>
        <dsp:cNvSpPr/>
      </dsp:nvSpPr>
      <dsp:spPr>
        <a:xfrm>
          <a:off x="385898" y="4140280"/>
          <a:ext cx="5402579" cy="53136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05" tIns="0" rIns="20420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redukcia chýbajúcej starostlivosti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11837" y="4166219"/>
        <a:ext cx="5350701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184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131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08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306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879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362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53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300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027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697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0923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67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29088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526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80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695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786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216131"/>
            <a:ext cx="7766936" cy="3477654"/>
          </a:xfrm>
        </p:spPr>
        <p:txBody>
          <a:bodyPr/>
          <a:lstStyle/>
          <a:p>
            <a:pPr algn="ctr"/>
            <a:r>
              <a:rPr lang="sk-SK" sz="3600" b="1" dirty="0" smtClean="0">
                <a:latin typeface="Garamond" panose="02020404030301010803" pitchFamily="18" charset="0"/>
              </a:rPr>
              <a:t>Bezpečnosť pacienta</a:t>
            </a:r>
            <a:br>
              <a:rPr lang="sk-SK" sz="3600" b="1" dirty="0" smtClean="0">
                <a:latin typeface="Garamond" panose="02020404030301010803" pitchFamily="18" charset="0"/>
              </a:rPr>
            </a:br>
            <a:r>
              <a:rPr lang="sk-SK" sz="2800" b="1" dirty="0" smtClean="0">
                <a:latin typeface="Garamond" panose="02020404030301010803" pitchFamily="18" charset="0"/>
              </a:rPr>
              <a:t>(</a:t>
            </a:r>
            <a:r>
              <a:rPr lang="sk-SK" sz="2800" b="1" dirty="0" smtClean="0">
                <a:latin typeface="Garamond" panose="02020404030301010803" pitchFamily="18" charset="0"/>
              </a:rPr>
              <a:t>predikcia </a:t>
            </a:r>
            <a:r>
              <a:rPr lang="sk-SK" sz="2800" b="1" dirty="0" smtClean="0">
                <a:latin typeface="Garamond" panose="02020404030301010803" pitchFamily="18" charset="0"/>
              </a:rPr>
              <a:t>bezpečnostných </a:t>
            </a:r>
            <a:r>
              <a:rPr lang="sk-SK" sz="2800" b="1" dirty="0" smtClean="0">
                <a:latin typeface="Garamond" panose="02020404030301010803" pitchFamily="18" charset="0"/>
              </a:rPr>
              <a:t>rizík, </a:t>
            </a:r>
            <a:r>
              <a:rPr lang="sk-SK" sz="2800" b="1" dirty="0" smtClean="0">
                <a:latin typeface="Garamond" panose="02020404030301010803" pitchFamily="18" charset="0"/>
              </a:rPr>
              <a:t>identifikácia, analýza a manažment  rizík a udalostí súvisiacich </a:t>
            </a:r>
            <a:r>
              <a:rPr lang="sk-SK" sz="2800" b="1" dirty="0" smtClean="0">
                <a:latin typeface="Garamond" panose="02020404030301010803" pitchFamily="18" charset="0"/>
              </a:rPr>
              <a:t/>
            </a:r>
            <a:br>
              <a:rPr lang="sk-SK" sz="2800" b="1" dirty="0" smtClean="0">
                <a:latin typeface="Garamond" panose="02020404030301010803" pitchFamily="18" charset="0"/>
              </a:rPr>
            </a:br>
            <a:r>
              <a:rPr lang="sk-SK" sz="2800" b="1" dirty="0" smtClean="0">
                <a:latin typeface="Garamond" panose="02020404030301010803" pitchFamily="18" charset="0"/>
              </a:rPr>
              <a:t>s </a:t>
            </a:r>
            <a:r>
              <a:rPr lang="sk-SK" sz="2800" b="1" dirty="0" smtClean="0">
                <a:latin typeface="Garamond" panose="02020404030301010803" pitchFamily="18" charset="0"/>
              </a:rPr>
              <a:t>poskytovaním zdravotnej </a:t>
            </a:r>
            <a:r>
              <a:rPr lang="sk-SK" sz="2800" b="1" dirty="0" smtClean="0">
                <a:latin typeface="Garamond" panose="02020404030301010803" pitchFamily="18" charset="0"/>
              </a:rPr>
              <a:t>starostlivosti)</a:t>
            </a:r>
            <a:endParaRPr lang="sk-SK" sz="2800" b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iaková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29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Bezpečnosť pacienta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637212"/>
            <a:ext cx="4184035" cy="4815840"/>
          </a:xfrm>
        </p:spPr>
        <p:txBody>
          <a:bodyPr>
            <a:no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Odhaduje sa, že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8-12 %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hospitalizovaných pacientov v štátoch EÚ bude poškodených v súvislosti so starostlivosťou, ktorá im bude (resp.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nebude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 poskytnutá </a:t>
            </a:r>
            <a:r>
              <a:rPr lang="sk-SK" sz="1000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https://www.Rand.Org/content/dam/rand/pubs/research_briefs/2009/RAND_RB9472.Pdf</a:t>
            </a:r>
          </a:p>
          <a:p>
            <a:pPr marL="0" indent="0"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Bezpečnosť pacienta: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Predchádzanie nežiaducim udalostiam počas obdobia poskytovania zdravotnej starostlivosti s cieľom minimalizovať poškodenie pacienta a dosiahnuť bezpečnú zdravotnú starostlivosť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Právo pacienta neutrpieť ujmu alebo potenciálnu ujmu spojenú s hospitalizáciou (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metodické usmernenie č. 3/2014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637213"/>
            <a:ext cx="4184034" cy="4815840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Identifikuje, analyzuje a manažuje riziká a udalosti súvisiace s poskytovaním zdravotnej starostlivosti, ktoré môžu viesť k zhoršeniu zdravotného stavu pacienta, respektíve k jeho nezlepšeniu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Nedostatočná bezpečnosť pacienta je závažný problém pre verejné zdravie, avšak rovnako tak vysoké finančné zaťaženie v zdravotníctve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Veľkej časti nežiaducich udalostí, ktoré vedú k narušenej bezpečnosti pacienta sa dá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predísť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; za väčšinu z nich zodpovedajú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systémové faktory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Šípka nadol 4"/>
          <p:cNvSpPr/>
          <p:nvPr/>
        </p:nvSpPr>
        <p:spPr>
          <a:xfrm>
            <a:off x="6763975" y="4136571"/>
            <a:ext cx="836023" cy="7924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9193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74468"/>
            <a:ext cx="8596668" cy="1628503"/>
          </a:xfrm>
        </p:spPr>
        <p:txBody>
          <a:bodyPr>
            <a:normAutofit fontScale="90000"/>
          </a:bodyPr>
          <a:lstStyle/>
          <a:p>
            <a:r>
              <a:rPr lang="sk-SK" sz="4000" b="1" dirty="0" smtClean="0">
                <a:latin typeface="Garamond" panose="02020404030301010803" pitchFamily="18" charset="0"/>
              </a:rPr>
              <a:t>Metodické usmernenie č. 3/2014 </a:t>
            </a:r>
            <a:br>
              <a:rPr lang="sk-SK" sz="4000" b="1" dirty="0" smtClean="0">
                <a:latin typeface="Garamond" panose="02020404030301010803" pitchFamily="18" charset="0"/>
              </a:rPr>
            </a:br>
            <a:r>
              <a:rPr lang="sk-SK" sz="2200" dirty="0" smtClean="0">
                <a:latin typeface="Garamond" panose="02020404030301010803" pitchFamily="18" charset="0"/>
              </a:rPr>
              <a:t>o</a:t>
            </a:r>
            <a:r>
              <a:rPr lang="sk-SK" sz="4000" dirty="0" smtClean="0">
                <a:latin typeface="Garamond" panose="02020404030301010803" pitchFamily="18" charset="0"/>
              </a:rPr>
              <a:t> </a:t>
            </a:r>
            <a:r>
              <a:rPr lang="sk-SK" sz="2200" dirty="0" smtClean="0">
                <a:latin typeface="Garamond" panose="02020404030301010803" pitchFamily="18" charset="0"/>
              </a:rPr>
              <a:t>zavádzaní </a:t>
            </a:r>
            <a:r>
              <a:rPr lang="sk-SK" sz="2200" dirty="0">
                <a:latin typeface="Garamond" panose="02020404030301010803" pitchFamily="18" charset="0"/>
              </a:rPr>
              <a:t>systémov hlásení chýb, omylov </a:t>
            </a:r>
            <a:r>
              <a:rPr lang="sk-SK" sz="2200" dirty="0" smtClean="0">
                <a:latin typeface="Garamond" panose="02020404030301010803" pitchFamily="18" charset="0"/>
              </a:rPr>
              <a:t>a nežiaducich </a:t>
            </a:r>
            <a:r>
              <a:rPr lang="sk-SK" sz="2200" dirty="0">
                <a:latin typeface="Garamond" panose="02020404030301010803" pitchFamily="18" charset="0"/>
              </a:rPr>
              <a:t>udalostí </a:t>
            </a:r>
            <a:r>
              <a:rPr lang="sk-SK" sz="2200" dirty="0" smtClean="0">
                <a:latin typeface="Garamond" panose="02020404030301010803" pitchFamily="18" charset="0"/>
              </a:rPr>
              <a:t>v ústavnej </a:t>
            </a:r>
            <a:r>
              <a:rPr lang="sk-SK" sz="2200" dirty="0">
                <a:latin typeface="Garamond" panose="02020404030301010803" pitchFamily="18" charset="0"/>
              </a:rPr>
              <a:t>zdravotnej starostlivosti </a:t>
            </a:r>
            <a:r>
              <a:rPr lang="sk-SK" dirty="0"/>
              <a:t/>
            </a:r>
            <a:br>
              <a:rPr lang="sk-SK" dirty="0"/>
            </a:b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2238104"/>
            <a:ext cx="8596668" cy="4698274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Zavedenie systémov hlásení chýb, omylov a nežiaducich udalostí, ktoré vzniknú pri poskytovaní zdravotnej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Význam hlavne pre poskytovateľov zdravotnej starostlivosti, pre vzdelávanie zdravotníckych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pracovníkov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Mapuje kultúru bezpečnosti pacienta v zdravotníckom zariadení, na podklade analýzy môže podporiť systémové zmeny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590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Nežiaduca </a:t>
            </a:r>
            <a:r>
              <a:rPr lang="sk-SK" b="1" dirty="0" smtClean="0">
                <a:latin typeface="Garamond" panose="02020404030301010803" pitchFamily="18" charset="0"/>
              </a:rPr>
              <a:t>udalosť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01763" y="1930400"/>
            <a:ext cx="4718304" cy="3810000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každá udalosť, ktorá spôsobí </a:t>
            </a: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neúmyselne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pacientovi poranenie, ujmu alebo poškodenie čo vedie k predĺženej hospitalizácií pacienta, vzniku komplikácii, práceneschopnosti pacienta, finančnej strate až smrti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výsledkom poskytovanej zdravotnej starostlivosti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(neočakávaná udalosť, ktorá mohla spôsobiť alebo spôsobila neúmyselné poškodenie pacienta postupom zdravotníckeho i nezdravotníckeho personálu)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Každá NU podlieha hláseniu podľa platnej legislatívy </a:t>
            </a:r>
            <a:r>
              <a:rPr lang="sk-SK" sz="1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(metodické usmernenie č. 3/2014, </a:t>
            </a:r>
            <a:r>
              <a:rPr lang="sk-SK" sz="10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údzs</a:t>
            </a:r>
            <a:r>
              <a:rPr lang="sk-SK" sz="1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72532" y="2125309"/>
            <a:ext cx="4398782" cy="328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14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Nežiaduca udalosť - závažnosť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27890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3625" y="508872"/>
            <a:ext cx="9601196" cy="1303867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Hlásenie nežiaducich udalostí</a:t>
            </a:r>
            <a:endParaRPr lang="sk-SK" b="1" dirty="0">
              <a:latin typeface="Garamond" panose="02020404030301010803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56" y="1341120"/>
            <a:ext cx="9775065" cy="526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2422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63" y="884471"/>
            <a:ext cx="9994005" cy="5125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890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775063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Manažment rizík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924595"/>
            <a:ext cx="8596668" cy="4116768"/>
          </a:xfrm>
        </p:spPr>
        <p:txBody>
          <a:bodyPr>
            <a:normAutofit lnSpcReduction="10000"/>
          </a:bodyPr>
          <a:lstStyle/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Riziko –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očakávaná hodnota škody; udalosť, ktorá môže negatívne ovplyvniť zdravotnícke zariadenie – má určitú pravdepodobnosť a dôsledky; odchýlenie od skutočných a očakávaných výsledkov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Systematický proces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identifikácie, hodnotenia a realizácie činností vedúcich k prevencii alebo riadeniu klinických, administratívnych, zamestnaneckých bezpečnostných rizík v organizácii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Plánovanie, organizovanie a riadenie komplexného programu aktivít, ktoré identifikujú, hodnotia a realizujú nápravné opatrenia voči rizikám, ktoré by mohli viesť ku zraneniu pacientov alebo zamestnancov, prípadne k poškodeniu majetku s následnou finančnou stratou</a:t>
            </a:r>
            <a:endParaRPr lang="sk-SK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sk-SK" i="1" dirty="0" smtClean="0">
                <a:latin typeface="Garamond" panose="02020404030301010803" pitchFamily="18" charset="0"/>
              </a:rPr>
              <a:t>Manažér rizík</a:t>
            </a:r>
            <a:endParaRPr lang="sk-SK" i="1" dirty="0">
              <a:latin typeface="Garamond" panose="02020404030301010803" pitchFamily="18" charset="0"/>
            </a:endParaRPr>
          </a:p>
          <a:p>
            <a:r>
              <a:rPr lang="sk-SK" dirty="0" smtClean="0">
                <a:latin typeface="Garamond" panose="02020404030301010803" pitchFamily="18" charset="0"/>
              </a:rPr>
              <a:t>Riadi proces identifikácie rizík, vyhodnocovania rizík, vytvára preventívne stratégie a kontroluje efektivitu nápravných opatrení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Riadenie rizík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97875"/>
            <a:ext cx="8596668" cy="4543488"/>
          </a:xfrm>
        </p:spPr>
        <p:txBody>
          <a:bodyPr/>
          <a:lstStyle/>
          <a:p>
            <a:r>
              <a:rPr lang="sk-SK" dirty="0" smtClean="0">
                <a:latin typeface="Garamond" panose="02020404030301010803" pitchFamily="18" charset="0"/>
              </a:rPr>
              <a:t>Je sústavná systematická a metodická činnosť</a:t>
            </a:r>
          </a:p>
          <a:p>
            <a:pPr marL="0" indent="0">
              <a:buNone/>
            </a:pP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4" name="Zaoblený obdĺžnik 3"/>
          <p:cNvSpPr/>
          <p:nvPr/>
        </p:nvSpPr>
        <p:spPr>
          <a:xfrm>
            <a:off x="4175690" y="1990582"/>
            <a:ext cx="3788229" cy="6212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Zaoblený obdĺžnik 4"/>
          <p:cNvSpPr/>
          <p:nvPr/>
        </p:nvSpPr>
        <p:spPr>
          <a:xfrm>
            <a:off x="4175691" y="2966460"/>
            <a:ext cx="3788229" cy="6212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Zaoblený obdĺžnik 5"/>
          <p:cNvSpPr/>
          <p:nvPr/>
        </p:nvSpPr>
        <p:spPr>
          <a:xfrm>
            <a:off x="4249781" y="4075610"/>
            <a:ext cx="3788229" cy="16110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9" name="Zaoblený obdĺžnik 8"/>
          <p:cNvSpPr/>
          <p:nvPr/>
        </p:nvSpPr>
        <p:spPr>
          <a:xfrm>
            <a:off x="2152320" y="4079181"/>
            <a:ext cx="1635905" cy="6212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0" name="Zaoblený obdĺžnik 9"/>
          <p:cNvSpPr/>
          <p:nvPr/>
        </p:nvSpPr>
        <p:spPr>
          <a:xfrm>
            <a:off x="8456049" y="4075609"/>
            <a:ext cx="1635905" cy="6212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" name="Zaoblený obdĺžnik 10"/>
          <p:cNvSpPr/>
          <p:nvPr/>
        </p:nvSpPr>
        <p:spPr>
          <a:xfrm>
            <a:off x="5325942" y="6041363"/>
            <a:ext cx="1635905" cy="6212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BlokTextu 11"/>
          <p:cNvSpPr txBox="1"/>
          <p:nvPr/>
        </p:nvSpPr>
        <p:spPr>
          <a:xfrm>
            <a:off x="4249781" y="2037806"/>
            <a:ext cx="360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b="1" dirty="0" smtClean="0">
                <a:latin typeface="Garamond" panose="02020404030301010803" pitchFamily="18" charset="0"/>
              </a:rPr>
              <a:t>IDENTIFIKÁCIA RIZIKA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4249781" y="2953899"/>
            <a:ext cx="3439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dirty="0" smtClean="0">
                <a:latin typeface="Garamond" panose="02020404030301010803" pitchFamily="18" charset="0"/>
              </a:rPr>
              <a:t>Analýza rizík (pravdepodobnosť/závažnosť)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8570003" y="4153989"/>
            <a:ext cx="1454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Plánovanie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2224725" y="4153989"/>
            <a:ext cx="1454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Riadenie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6" name="BlokTextu 15"/>
          <p:cNvSpPr txBox="1"/>
          <p:nvPr/>
        </p:nvSpPr>
        <p:spPr>
          <a:xfrm>
            <a:off x="5416728" y="6162076"/>
            <a:ext cx="1454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Sledovanie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7" name="BlokTextu 16"/>
          <p:cNvSpPr txBox="1"/>
          <p:nvPr/>
        </p:nvSpPr>
        <p:spPr>
          <a:xfrm>
            <a:off x="4467497" y="4153989"/>
            <a:ext cx="338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b="1" dirty="0" smtClean="0">
                <a:latin typeface="Garamond" panose="02020404030301010803" pitchFamily="18" charset="0"/>
              </a:rPr>
              <a:t>Zoznam rizík – ohodnotených</a:t>
            </a:r>
          </a:p>
          <a:p>
            <a:pPr algn="ctr"/>
            <a:endParaRPr lang="sk-SK" b="1" dirty="0">
              <a:latin typeface="Garamond" panose="02020404030301010803" pitchFamily="18" charset="0"/>
            </a:endParaRPr>
          </a:p>
          <a:p>
            <a:pPr algn="ctr"/>
            <a:r>
              <a:rPr lang="sk-SK" b="1" dirty="0" smtClean="0">
                <a:latin typeface="Garamond" panose="02020404030301010803" pitchFamily="18" charset="0"/>
              </a:rPr>
              <a:t>Zoznam rizík vyžadujúcich najvyššiu pozornosť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8" name="Zaoblený obdĺžnik 17"/>
          <p:cNvSpPr/>
          <p:nvPr/>
        </p:nvSpPr>
        <p:spPr>
          <a:xfrm>
            <a:off x="50489" y="4068687"/>
            <a:ext cx="1635905" cy="6212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9" name="BlokTextu 18"/>
          <p:cNvSpPr txBox="1"/>
          <p:nvPr/>
        </p:nvSpPr>
        <p:spPr>
          <a:xfrm>
            <a:off x="50489" y="4059198"/>
            <a:ext cx="1454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Vyriešenie rizika</a:t>
            </a:r>
            <a:endParaRPr lang="sk-SK" b="1" dirty="0">
              <a:latin typeface="Garamond" panose="02020404030301010803" pitchFamily="18" charset="0"/>
            </a:endParaRPr>
          </a:p>
        </p:txBody>
      </p:sp>
      <p:cxnSp>
        <p:nvCxnSpPr>
          <p:cNvPr id="21" name="Rovná spojovacia šípka 20"/>
          <p:cNvCxnSpPr>
            <a:stCxn id="4" idx="2"/>
          </p:cNvCxnSpPr>
          <p:nvPr/>
        </p:nvCxnSpPr>
        <p:spPr>
          <a:xfrm flipH="1">
            <a:off x="6069804" y="2611793"/>
            <a:ext cx="1" cy="3421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Rovná spojovacia šípka 22"/>
          <p:cNvCxnSpPr>
            <a:stCxn id="9" idx="1"/>
            <a:endCxn id="18" idx="3"/>
          </p:cNvCxnSpPr>
          <p:nvPr/>
        </p:nvCxnSpPr>
        <p:spPr>
          <a:xfrm flipH="1" flipV="1">
            <a:off x="1686394" y="4379293"/>
            <a:ext cx="465926" cy="10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Zalomená spojnica 24"/>
          <p:cNvCxnSpPr>
            <a:stCxn id="4" idx="3"/>
            <a:endCxn id="10" idx="0"/>
          </p:cNvCxnSpPr>
          <p:nvPr/>
        </p:nvCxnSpPr>
        <p:spPr>
          <a:xfrm>
            <a:off x="7963919" y="2301188"/>
            <a:ext cx="1310083" cy="177442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Zalomená spojnica 28"/>
          <p:cNvCxnSpPr>
            <a:stCxn id="10" idx="2"/>
            <a:endCxn id="11" idx="3"/>
          </p:cNvCxnSpPr>
          <p:nvPr/>
        </p:nvCxnSpPr>
        <p:spPr>
          <a:xfrm rot="5400000">
            <a:off x="7290351" y="4368317"/>
            <a:ext cx="1655149" cy="231215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Zalomená spojnica 30"/>
          <p:cNvCxnSpPr>
            <a:stCxn id="11" idx="1"/>
            <a:endCxn id="9" idx="2"/>
          </p:cNvCxnSpPr>
          <p:nvPr/>
        </p:nvCxnSpPr>
        <p:spPr>
          <a:xfrm rot="10800000">
            <a:off x="2970274" y="4700393"/>
            <a:ext cx="2355669" cy="165157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Zalomená spojnica 32"/>
          <p:cNvCxnSpPr>
            <a:stCxn id="9" idx="0"/>
            <a:endCxn id="4" idx="1"/>
          </p:cNvCxnSpPr>
          <p:nvPr/>
        </p:nvCxnSpPr>
        <p:spPr>
          <a:xfrm rot="5400000" flipH="1" flipV="1">
            <a:off x="2683985" y="2587477"/>
            <a:ext cx="1777993" cy="120541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100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1302" y="476849"/>
            <a:ext cx="9601196" cy="1303867"/>
          </a:xfrm>
        </p:spPr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Riešenie rizikových situácii</a:t>
            </a: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0126626"/>
              </p:ext>
            </p:extLst>
          </p:nvPr>
        </p:nvGraphicFramePr>
        <p:xfrm>
          <a:off x="703218" y="1780716"/>
          <a:ext cx="7857308" cy="4263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6871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9344" y="466876"/>
            <a:ext cx="9601196" cy="1303867"/>
          </a:xfrm>
        </p:spPr>
        <p:txBody>
          <a:bodyPr>
            <a:normAutofit/>
          </a:bodyPr>
          <a:lstStyle/>
          <a:p>
            <a:r>
              <a:rPr lang="sk-SK" b="1" dirty="0">
                <a:latin typeface="Garamond" panose="02020404030301010803" pitchFamily="18" charset="0"/>
              </a:rPr>
              <a:t>Stratégie prevencie nežiaducich udalostí</a:t>
            </a:r>
            <a:endParaRPr lang="sk-SK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0813637"/>
              </p:ext>
            </p:extLst>
          </p:nvPr>
        </p:nvGraphicFramePr>
        <p:xfrm>
          <a:off x="729345" y="1666240"/>
          <a:ext cx="7717970" cy="4917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877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Bezpečná identifikácia pacienta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02675"/>
            <a:ext cx="8596668" cy="4238688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revencia zámeny pacienta, napr. pri podávaní liekov, odberoch glykémie,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aistenie bezpečnosti pacienta,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označovanie novorodencov okamžite po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narodení,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i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dentifikačný náramok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 čiarovým kódom, môže byť farebne odlíšený,</a:t>
            </a:r>
          </a:p>
          <a:p>
            <a:pPr marL="0" indent="0" algn="ctr">
              <a:buNone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 strany zdravotníckych pracovníkov – opakovanými otázkami zisťovať či sa daný výkon ide realizovať u pacienta, u ktorého sa má (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dôraz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u pacientov s rovnakými menami)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trojitá kontrola</a:t>
            </a:r>
            <a:endParaRPr 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4370422" y="3123475"/>
            <a:ext cx="1210491" cy="9492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93736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Prevencia pádov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67543"/>
            <a:ext cx="8596668" cy="4473819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šetkým pádom nie je možné zabrániť – je dôležitá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voľba opatrení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včasná 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identifikácia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rizikových pacientov (napr. prostredníctvom štandardizovaného hodnotiaceho nástroja Morse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Fall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Scale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),</a:t>
            </a:r>
          </a:p>
          <a:p>
            <a:pPr marL="0" indent="0" algn="ctr">
              <a:buNone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kontinuálne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znižovanie výskytu pádov, </a:t>
            </a:r>
          </a:p>
          <a:p>
            <a:pPr marL="0" indent="0" algn="ctr">
              <a:buNone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preventívne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opatrenia vrátane edukácie pacientov o režime.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4370422" y="2313578"/>
            <a:ext cx="1210491" cy="9492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3067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Prevencia dekubitov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54629"/>
            <a:ext cx="8596668" cy="4386733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Preventívnymi opatreniami je možné zabrániť vzniku dekubitov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ž v 95%,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aktívna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identifikácii rizík spojených s hospitalizáciou,</a:t>
            </a:r>
          </a:p>
          <a:p>
            <a:pPr marL="0" indent="0" algn="ctr">
              <a:buNone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yhľadávanie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rizikových pacientov (napr. prostredníctvom štandardizovaného hodnotiaceho nástroja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Norton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Scale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),</a:t>
            </a:r>
          </a:p>
          <a:p>
            <a:pPr marL="0" indent="0" algn="ctr">
              <a:buNone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pri vzniknutých dekubitoch – aplikácia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moderných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postupov liečby.</a:t>
            </a:r>
          </a:p>
          <a:p>
            <a:pPr marL="0" indent="0" algn="ctr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</a:p>
        </p:txBody>
      </p:sp>
      <p:sp>
        <p:nvSpPr>
          <p:cNvPr id="4" name="Šípka nadol 3"/>
          <p:cNvSpPr/>
          <p:nvPr/>
        </p:nvSpPr>
        <p:spPr>
          <a:xfrm>
            <a:off x="4370422" y="2313578"/>
            <a:ext cx="1210491" cy="9492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49511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Bezpečná komunikácia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98171"/>
            <a:ext cx="8596668" cy="4343191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Účinný postup pre ústnu a telefonickú komunikáciu pri ordinovaní liekov a hlásenie laboratórnych výsledkov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vyšetrení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Dôkladné a podrobné hlásenie všetkých informácií súvisiacich s poskytovania zdravotnej starostlivosti medzi všetkými zdravotníckymi pracovníkmi 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Zabezpečenie kontinuity informácií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591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Protiepidemiologické opatrenia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15291"/>
            <a:ext cx="8596668" cy="5059680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Program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prevencie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nozokomiálnych 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nákaz (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vstupy,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zodpovednosť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právomoci, činnosti, výstupy,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zdroje 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kontrolné mechanizmy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Riadená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dokumentácia, štandardy, manuály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 zavedenie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ošetrovanie zavedených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zdravotníckych pomôcok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zásady ochrany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zdravotníckych pracovníkov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všeobecné hygienické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opatrenia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Dezinfekčný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plán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Hlásenie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nozokomiálnych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nákaz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Edukačný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program pre zamestnancov (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všeobecné údaje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 dezinfekcii, hygiena rúk, dezinfekcia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pokožky, dezinfekcia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nástrojov a pomôcok,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plošná dezinfekcia)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	</a:t>
            </a:r>
          </a:p>
          <a:p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Hygiena rúk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ako základ protiepidemiologických opatrení, zníženie rizika vzniku a prenosu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nozokomiálnych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nákaz u pacientov a zdravotníckeho personálu</a:t>
            </a:r>
            <a:endParaRPr lang="sk-SK" b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4370422" y="4734561"/>
            <a:ext cx="1210491" cy="9492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99847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Redukcia chýbajúcej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46217"/>
            <a:ext cx="8596668" cy="4580709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Chýbajúca starostlivosť je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definovaná ako potrebná ošetrovateľská starostlivosť pre pacienta, ktorá sestrou nebola úplne alebo z časti poskytnutá, pričom pacient túto starostlivosť potreboval alebo vyžadoval </a:t>
            </a:r>
          </a:p>
          <a:p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Kalischová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(2006) vymedzila 9 komponentov chýbajúcej ošetrovateľskej starostlivosti (napr. edukácia, chodenie s pacientom, polohovanie, hygienická starostlivosť) a 7 oblastí jej najčastejších dôvodov (napr. nedostatok personálu, nedostatočná tímová spolupráca, nedostatok času) v akútnej starostlivosti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základe realizovaného výskumu bol vytvorený a testovaný nástroj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MISSCARE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Survey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meraniu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chýbajúcej starostlivosti (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Kalisch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Williams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2009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Cieľom je zistiť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prevalenciu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chýbajúcej starostlivosti a identifikovať jej možné dôvody vzniku s cieľom ich následnej eliminácie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85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Pacienti sú vystavení vplyvu nežiaducich udalostí na všetkých úrovniach poskytovanej zdravotnej starostlivosti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Nežiaduca udalosť je akákoľvek udalosť, ktorá spôsobila alebo by mohla spôsobiť neúmyselné poškodenie pacienta (najčastejšie pády, dekubity,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medikačné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pochybenia,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nozokomiálne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infekcie a iné...)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Manažment rizík sa zaoberá identifikáciou, hodnotením a realizáciou činností vedúcich k prevenciu alebo riadeniu rizík</a:t>
            </a:r>
          </a:p>
          <a:p>
            <a:pPr algn="just"/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Prevencia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          najefektívnejší spôsob riešenia nežiaducich udalostí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doprava 3"/>
          <p:cNvSpPr/>
          <p:nvPr/>
        </p:nvSpPr>
        <p:spPr>
          <a:xfrm>
            <a:off x="2141326" y="4234574"/>
            <a:ext cx="605307" cy="3863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550127"/>
            <a:ext cx="8596668" cy="5164182"/>
          </a:xfrm>
        </p:spPr>
        <p:txBody>
          <a:bodyPr>
            <a:no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BENDOVÁ, J. a VAVERKOVÁ, I.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Bezpečnosť pacienta v primárnej starostlivosti na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Slovensku.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Via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pract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2012;9(1):32-33.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Dostupné z: http://www.viapractica.sk/index.php?page=pdf_view&amp;pdf_id=5547&amp;magazine_id=1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BÓRIKOVÁ, I. a TOMAGOVÁ, M.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Pády u hospitalizovaných pacientov – posudzovanie rizika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Ošetrovateľstvo: teória, výskum, vzdelávanie. 2016;6(1):26-31.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Dostupné z: http://www.osetrovatelstvo.eu/_files/2016/01/26-pady-u-hospitalizovanych-pacientov-posudzovanie-rizika.pdf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ŠKRLA, P. a ŠKRLOVÁ, M.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Řízení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rizik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ve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zdravotnických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zařízeních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Praha: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Grada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2008. 199 s. ISBN 978-80-247-2616-8.</a:t>
            </a:r>
          </a:p>
          <a:p>
            <a:r>
              <a:rPr lang="sk-SK" i="1" dirty="0" smtClean="0">
                <a:latin typeface="Garamond" panose="02020404030301010803" pitchFamily="18" charset="0"/>
              </a:rPr>
              <a:t>Metodické </a:t>
            </a:r>
            <a:r>
              <a:rPr lang="sk-SK" i="1" dirty="0">
                <a:latin typeface="Garamond" panose="02020404030301010803" pitchFamily="18" charset="0"/>
              </a:rPr>
              <a:t>usmernenie č. 03/2014 o zavádzaní systémov hlásení chýb, omylov a nežiaducich udalostí v ústavnej zdravotnej starostlivosti</a:t>
            </a:r>
            <a:r>
              <a:rPr lang="sk-SK" dirty="0">
                <a:latin typeface="Garamond" panose="02020404030301010803" pitchFamily="18" charset="0"/>
              </a:rPr>
              <a:t>. </a:t>
            </a:r>
            <a:r>
              <a:rPr lang="sk-SK" dirty="0" smtClean="0">
                <a:latin typeface="Garamond" panose="02020404030301010803" pitchFamily="18" charset="0"/>
              </a:rPr>
              <a:t>In: Bratislava</a:t>
            </a:r>
            <a:r>
              <a:rPr lang="sk-SK" dirty="0">
                <a:latin typeface="Garamond" panose="02020404030301010803" pitchFamily="18" charset="0"/>
              </a:rPr>
              <a:t>: Úrad pre dohľad nad zdravotnou starostlivosťou, </a:t>
            </a:r>
            <a:r>
              <a:rPr lang="sk-SK" dirty="0" smtClean="0">
                <a:latin typeface="Garamond" panose="02020404030301010803" pitchFamily="18" charset="0"/>
              </a:rPr>
              <a:t>2014. 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2565</TotalTime>
  <Words>987</Words>
  <Application>Microsoft Office PowerPoint</Application>
  <PresentationFormat>Širokouhlá</PresentationFormat>
  <Paragraphs>123</Paragraphs>
  <Slides>19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19</vt:i4>
      </vt:variant>
    </vt:vector>
  </HeadingPairs>
  <TitlesOfParts>
    <vt:vector size="25" baseType="lpstr">
      <vt:lpstr>Arial</vt:lpstr>
      <vt:lpstr>Garamond</vt:lpstr>
      <vt:lpstr>Times New Roman</vt:lpstr>
      <vt:lpstr>Trebuchet MS</vt:lpstr>
      <vt:lpstr>Wingdings 3</vt:lpstr>
      <vt:lpstr>Fazeta</vt:lpstr>
      <vt:lpstr>Bezpečnosť pacienta (predikcia bezpečnostných rizík, identifikácia, analýza a manažment  rizík a udalostí súvisiacich  s poskytovaním zdravotnej starostlivosti)</vt:lpstr>
      <vt:lpstr>Bezpečnosť pacienta</vt:lpstr>
      <vt:lpstr>Metodické usmernenie č. 3/2014  o zavádzaní systémov hlásení chýb, omylov a nežiaducich udalostí v ústavnej zdravotnej starostlivosti  </vt:lpstr>
      <vt:lpstr>Nežiaduca udalosť</vt:lpstr>
      <vt:lpstr>Nežiaduca udalosť - závažnosť</vt:lpstr>
      <vt:lpstr>Hlásenie nežiaducich udalostí</vt:lpstr>
      <vt:lpstr>Prezentácia programu PowerPoint</vt:lpstr>
      <vt:lpstr>Manažment rizík</vt:lpstr>
      <vt:lpstr>Riadenie rizík</vt:lpstr>
      <vt:lpstr>Riešenie rizikových situácii</vt:lpstr>
      <vt:lpstr>Stratégie prevencie nežiaducich udalostí</vt:lpstr>
      <vt:lpstr>Bezpečná identifikácia pacienta</vt:lpstr>
      <vt:lpstr>Prevencia pádov</vt:lpstr>
      <vt:lpstr>Prevencia dekubitov</vt:lpstr>
      <vt:lpstr>Bezpečná komunikácia</vt:lpstr>
      <vt:lpstr>Protiepidemiologické opatrenia</vt:lpstr>
      <vt:lpstr>Redukcia chýbajúcej starostlivosti</vt:lpstr>
      <vt:lpstr>Súhrn</vt:lpstr>
      <vt:lpstr>Literatúra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Ošetrovateľstvo ako aplikovaná vedná disciplína. Funkcie sestry a rola sestry. Metódy práce.</dc:title>
  <dc:creator>Katarina Ziakova</dc:creator>
  <cp:lastModifiedBy>Katarina Ziakova</cp:lastModifiedBy>
  <cp:revision>256</cp:revision>
  <dcterms:created xsi:type="dcterms:W3CDTF">2018-02-12T11:20:05Z</dcterms:created>
  <dcterms:modified xsi:type="dcterms:W3CDTF">2018-06-13T09:08:09Z</dcterms:modified>
</cp:coreProperties>
</file>