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4" r:id="rId1"/>
  </p:sldMasterIdLst>
  <p:sldIdLst>
    <p:sldId id="256" r:id="rId2"/>
    <p:sldId id="279" r:id="rId3"/>
    <p:sldId id="280" r:id="rId4"/>
    <p:sldId id="281" r:id="rId5"/>
    <p:sldId id="282" r:id="rId6"/>
    <p:sldId id="283" r:id="rId7"/>
    <p:sldId id="284" r:id="rId8"/>
    <p:sldId id="278" r:id="rId9"/>
    <p:sldId id="26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5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77B1A6-E6E1-4531-B4AB-7CF9FAA99B00}" type="doc">
      <dgm:prSet loTypeId="urn:microsoft.com/office/officeart/2005/8/layout/process4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B19DAFF1-689A-4159-A3F5-5D1D95BED386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dominancia medicíny</a:t>
          </a:r>
        </a:p>
        <a:p>
          <a:r>
            <a:rPr lang="sk-SK" altLang="sk-SK" sz="18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chýbanie vzoru roly sestry ako autonómneho poskytovateľa starostlivosti</a:t>
          </a:r>
          <a:r>
            <a:rPr lang="sk-SK" altLang="sk-SK" sz="1800" b="1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 </a:t>
          </a:r>
          <a:endParaRPr lang="sk-SK" sz="1800" dirty="0">
            <a:solidFill>
              <a:schemeClr val="tx1"/>
            </a:solidFill>
            <a:latin typeface="Garamond" pitchFamily="18" charset="0"/>
          </a:endParaRPr>
        </a:p>
      </dgm:t>
    </dgm:pt>
    <dgm:pt modelId="{D34F4648-736D-4EC7-8C3D-B13644207C2A}" type="parTrans" cxnId="{AD587838-DF1B-40F1-AB85-F228CA118E63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itchFamily="18" charset="0"/>
          </a:endParaRPr>
        </a:p>
      </dgm:t>
    </dgm:pt>
    <dgm:pt modelId="{CED78B4C-A1E6-4B43-9B44-F541A7572F5D}" type="sibTrans" cxnId="{AD587838-DF1B-40F1-AB85-F228CA118E63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itchFamily="18" charset="0"/>
          </a:endParaRPr>
        </a:p>
      </dgm:t>
    </dgm:pt>
    <dgm:pt modelId="{4A7F27AC-1916-4CD9-9760-42AF09175DEC}">
      <dgm:prSet phldrT="[Text]" custT="1"/>
      <dgm:spPr/>
      <dgm:t>
        <a:bodyPr/>
        <a:lstStyle/>
        <a:p>
          <a:r>
            <a:rPr lang="sk-SK" altLang="sk-SK" sz="1800" b="1" dirty="0" err="1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medicínsko</a:t>
          </a:r>
          <a:r>
            <a:rPr lang="sk-SK" altLang="sk-SK" sz="1800" b="1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 – </a:t>
          </a:r>
          <a:r>
            <a:rPr lang="sk-SK" altLang="sk-SK" sz="1800" b="1" dirty="0" err="1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inštrumentárny</a:t>
          </a:r>
          <a:r>
            <a:rPr lang="sk-SK" altLang="sk-SK" sz="1800" b="1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 charakter ošetrovateľstva</a:t>
          </a:r>
        </a:p>
        <a:p>
          <a:r>
            <a:rPr lang="sk-SK" altLang="sk-SK" sz="18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nespokojnosť so „stereotypnou“ starostlivosťou </a:t>
          </a:r>
          <a:endParaRPr lang="sk-SK" sz="1800" dirty="0">
            <a:solidFill>
              <a:schemeClr val="tx1"/>
            </a:solidFill>
            <a:latin typeface="Garamond" pitchFamily="18" charset="0"/>
          </a:endParaRPr>
        </a:p>
      </dgm:t>
    </dgm:pt>
    <dgm:pt modelId="{3692DDDF-6B5A-44B2-9786-500B232DBD8F}" type="parTrans" cxnId="{C16ECA6B-557B-43E9-A434-0DA0D8D07F1E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itchFamily="18" charset="0"/>
          </a:endParaRPr>
        </a:p>
      </dgm:t>
    </dgm:pt>
    <dgm:pt modelId="{D92BC380-084C-4647-A0F4-186708F69CAE}" type="sibTrans" cxnId="{C16ECA6B-557B-43E9-A434-0DA0D8D07F1E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itchFamily="18" charset="0"/>
          </a:endParaRPr>
        </a:p>
      </dgm:t>
    </dgm:pt>
    <dgm:pt modelId="{E0C0DE83-65CF-4051-97D3-9D21EDDCAC5A}">
      <dgm:prSet phldrT="[Text]" custT="1"/>
      <dgm:spPr/>
      <dgm:t>
        <a:bodyPr/>
        <a:lstStyle/>
        <a:p>
          <a:r>
            <a:rPr lang="sk-SK" altLang="sk-SK" sz="18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úsilie uplatňovania </a:t>
          </a:r>
          <a:r>
            <a:rPr lang="sk-SK" altLang="sk-SK" sz="1800" b="1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individuálneho</a:t>
          </a:r>
          <a:r>
            <a:rPr lang="sk-SK" altLang="sk-SK" sz="18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 prístupu </a:t>
          </a:r>
          <a:endParaRPr lang="sk-SK" sz="1800" dirty="0">
            <a:solidFill>
              <a:schemeClr val="tx1"/>
            </a:solidFill>
            <a:latin typeface="Garamond" pitchFamily="18" charset="0"/>
          </a:endParaRPr>
        </a:p>
      </dgm:t>
    </dgm:pt>
    <dgm:pt modelId="{BA964031-FB5B-4657-9C6A-994BD756EFAF}" type="parTrans" cxnId="{3CE311A7-190F-41F7-8990-B2CF55E68D22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itchFamily="18" charset="0"/>
          </a:endParaRPr>
        </a:p>
      </dgm:t>
    </dgm:pt>
    <dgm:pt modelId="{9D001E8D-081A-43FC-AF05-F46225CF0CA7}" type="sibTrans" cxnId="{3CE311A7-190F-41F7-8990-B2CF55E68D22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itchFamily="18" charset="0"/>
          </a:endParaRPr>
        </a:p>
      </dgm:t>
    </dgm:pt>
    <dgm:pt modelId="{75D4191C-A803-43E7-A4DA-9D69FA002A84}" type="pres">
      <dgm:prSet presAssocID="{C677B1A6-E6E1-4531-B4AB-7CF9FAA99B0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966B43AD-1C3E-443B-8CDD-496F620E20EE}" type="pres">
      <dgm:prSet presAssocID="{E0C0DE83-65CF-4051-97D3-9D21EDDCAC5A}" presName="boxAndChildren" presStyleCnt="0"/>
      <dgm:spPr/>
    </dgm:pt>
    <dgm:pt modelId="{8917FAE8-46E5-4CA1-B11B-39472A03FC1F}" type="pres">
      <dgm:prSet presAssocID="{E0C0DE83-65CF-4051-97D3-9D21EDDCAC5A}" presName="parentTextBox" presStyleLbl="node1" presStyleIdx="0" presStyleCnt="3"/>
      <dgm:spPr/>
      <dgm:t>
        <a:bodyPr/>
        <a:lstStyle/>
        <a:p>
          <a:endParaRPr lang="sk-SK"/>
        </a:p>
      </dgm:t>
    </dgm:pt>
    <dgm:pt modelId="{4A25704E-6F08-417A-A410-F87757C6F44D}" type="pres">
      <dgm:prSet presAssocID="{D92BC380-084C-4647-A0F4-186708F69CAE}" presName="sp" presStyleCnt="0"/>
      <dgm:spPr/>
    </dgm:pt>
    <dgm:pt modelId="{103F5B3B-839D-4F1F-A3B0-B1A4BD05A262}" type="pres">
      <dgm:prSet presAssocID="{4A7F27AC-1916-4CD9-9760-42AF09175DEC}" presName="arrowAndChildren" presStyleCnt="0"/>
      <dgm:spPr/>
    </dgm:pt>
    <dgm:pt modelId="{AA598797-F104-4BD6-AE2C-99355B28E5FC}" type="pres">
      <dgm:prSet presAssocID="{4A7F27AC-1916-4CD9-9760-42AF09175DEC}" presName="parentTextArrow" presStyleLbl="node1" presStyleIdx="1" presStyleCnt="3"/>
      <dgm:spPr/>
      <dgm:t>
        <a:bodyPr/>
        <a:lstStyle/>
        <a:p>
          <a:endParaRPr lang="sk-SK"/>
        </a:p>
      </dgm:t>
    </dgm:pt>
    <dgm:pt modelId="{8E1808B2-60F3-4711-9579-A0CC5FFD6505}" type="pres">
      <dgm:prSet presAssocID="{CED78B4C-A1E6-4B43-9B44-F541A7572F5D}" presName="sp" presStyleCnt="0"/>
      <dgm:spPr/>
    </dgm:pt>
    <dgm:pt modelId="{F38EA0E6-ED7C-4309-94D9-B44B1D9B3371}" type="pres">
      <dgm:prSet presAssocID="{B19DAFF1-689A-4159-A3F5-5D1D95BED386}" presName="arrowAndChildren" presStyleCnt="0"/>
      <dgm:spPr/>
    </dgm:pt>
    <dgm:pt modelId="{5094A666-FFFB-469E-B402-3E35550758F5}" type="pres">
      <dgm:prSet presAssocID="{B19DAFF1-689A-4159-A3F5-5D1D95BED386}" presName="parentTextArrow" presStyleLbl="node1" presStyleIdx="2" presStyleCnt="3"/>
      <dgm:spPr/>
      <dgm:t>
        <a:bodyPr/>
        <a:lstStyle/>
        <a:p>
          <a:endParaRPr lang="sk-SK"/>
        </a:p>
      </dgm:t>
    </dgm:pt>
  </dgm:ptLst>
  <dgm:cxnLst>
    <dgm:cxn modelId="{9A6E4F7A-6A9F-4526-94F3-4F75D173559C}" type="presOf" srcId="{E0C0DE83-65CF-4051-97D3-9D21EDDCAC5A}" destId="{8917FAE8-46E5-4CA1-B11B-39472A03FC1F}" srcOrd="0" destOrd="0" presId="urn:microsoft.com/office/officeart/2005/8/layout/process4"/>
    <dgm:cxn modelId="{AD587838-DF1B-40F1-AB85-F228CA118E63}" srcId="{C677B1A6-E6E1-4531-B4AB-7CF9FAA99B00}" destId="{B19DAFF1-689A-4159-A3F5-5D1D95BED386}" srcOrd="0" destOrd="0" parTransId="{D34F4648-736D-4EC7-8C3D-B13644207C2A}" sibTransId="{CED78B4C-A1E6-4B43-9B44-F541A7572F5D}"/>
    <dgm:cxn modelId="{C16ECA6B-557B-43E9-A434-0DA0D8D07F1E}" srcId="{C677B1A6-E6E1-4531-B4AB-7CF9FAA99B00}" destId="{4A7F27AC-1916-4CD9-9760-42AF09175DEC}" srcOrd="1" destOrd="0" parTransId="{3692DDDF-6B5A-44B2-9786-500B232DBD8F}" sibTransId="{D92BC380-084C-4647-A0F4-186708F69CAE}"/>
    <dgm:cxn modelId="{DAD1597C-FFC0-48A8-8B30-690B1BE707A8}" type="presOf" srcId="{C677B1A6-E6E1-4531-B4AB-7CF9FAA99B00}" destId="{75D4191C-A803-43E7-A4DA-9D69FA002A84}" srcOrd="0" destOrd="0" presId="urn:microsoft.com/office/officeart/2005/8/layout/process4"/>
    <dgm:cxn modelId="{3CE311A7-190F-41F7-8990-B2CF55E68D22}" srcId="{C677B1A6-E6E1-4531-B4AB-7CF9FAA99B00}" destId="{E0C0DE83-65CF-4051-97D3-9D21EDDCAC5A}" srcOrd="2" destOrd="0" parTransId="{BA964031-FB5B-4657-9C6A-994BD756EFAF}" sibTransId="{9D001E8D-081A-43FC-AF05-F46225CF0CA7}"/>
    <dgm:cxn modelId="{23ECDE92-6BCA-41A5-B7D3-AE9DD773B03F}" type="presOf" srcId="{4A7F27AC-1916-4CD9-9760-42AF09175DEC}" destId="{AA598797-F104-4BD6-AE2C-99355B28E5FC}" srcOrd="0" destOrd="0" presId="urn:microsoft.com/office/officeart/2005/8/layout/process4"/>
    <dgm:cxn modelId="{01263685-5782-47B7-A4ED-73F78AE2FC62}" type="presOf" srcId="{B19DAFF1-689A-4159-A3F5-5D1D95BED386}" destId="{5094A666-FFFB-469E-B402-3E35550758F5}" srcOrd="0" destOrd="0" presId="urn:microsoft.com/office/officeart/2005/8/layout/process4"/>
    <dgm:cxn modelId="{2C088DB9-73BF-4A63-A547-744E8E5B0F41}" type="presParOf" srcId="{75D4191C-A803-43E7-A4DA-9D69FA002A84}" destId="{966B43AD-1C3E-443B-8CDD-496F620E20EE}" srcOrd="0" destOrd="0" presId="urn:microsoft.com/office/officeart/2005/8/layout/process4"/>
    <dgm:cxn modelId="{762F1050-5DCB-44F8-B99A-15011A7E9AD3}" type="presParOf" srcId="{966B43AD-1C3E-443B-8CDD-496F620E20EE}" destId="{8917FAE8-46E5-4CA1-B11B-39472A03FC1F}" srcOrd="0" destOrd="0" presId="urn:microsoft.com/office/officeart/2005/8/layout/process4"/>
    <dgm:cxn modelId="{F8E0AE2C-CF46-4A63-8F20-1F6B8B49EEBF}" type="presParOf" srcId="{75D4191C-A803-43E7-A4DA-9D69FA002A84}" destId="{4A25704E-6F08-417A-A410-F87757C6F44D}" srcOrd="1" destOrd="0" presId="urn:microsoft.com/office/officeart/2005/8/layout/process4"/>
    <dgm:cxn modelId="{46EDC58A-D843-41E7-A89B-C51F39572323}" type="presParOf" srcId="{75D4191C-A803-43E7-A4DA-9D69FA002A84}" destId="{103F5B3B-839D-4F1F-A3B0-B1A4BD05A262}" srcOrd="2" destOrd="0" presId="urn:microsoft.com/office/officeart/2005/8/layout/process4"/>
    <dgm:cxn modelId="{FC981F28-94E3-43AC-B018-64B93B2EE0CC}" type="presParOf" srcId="{103F5B3B-839D-4F1F-A3B0-B1A4BD05A262}" destId="{AA598797-F104-4BD6-AE2C-99355B28E5FC}" srcOrd="0" destOrd="0" presId="urn:microsoft.com/office/officeart/2005/8/layout/process4"/>
    <dgm:cxn modelId="{40993540-FD67-4015-BAEB-3D6983289B26}" type="presParOf" srcId="{75D4191C-A803-43E7-A4DA-9D69FA002A84}" destId="{8E1808B2-60F3-4711-9579-A0CC5FFD6505}" srcOrd="3" destOrd="0" presId="urn:microsoft.com/office/officeart/2005/8/layout/process4"/>
    <dgm:cxn modelId="{6732849D-314B-47B4-A161-FEDD4B97CDAF}" type="presParOf" srcId="{75D4191C-A803-43E7-A4DA-9D69FA002A84}" destId="{F38EA0E6-ED7C-4309-94D9-B44B1D9B3371}" srcOrd="4" destOrd="0" presId="urn:microsoft.com/office/officeart/2005/8/layout/process4"/>
    <dgm:cxn modelId="{B0606EDD-D19C-4611-A0DF-05296D9D74BE}" type="presParOf" srcId="{F38EA0E6-ED7C-4309-94D9-B44B1D9B3371}" destId="{5094A666-FFFB-469E-B402-3E35550758F5}" srcOrd="0" destOrd="0" presId="urn:microsoft.com/office/officeart/2005/8/layout/process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CD67D7-3D09-4B7D-A4D6-3B51C47E54E4}" type="doc">
      <dgm:prSet loTypeId="urn:microsoft.com/office/officeart/2005/8/layout/list1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2D98D776-7264-4B93-B3E5-AB0428D42348}">
      <dgm:prSet phldrT="[Text]" custT="1"/>
      <dgm:spPr/>
      <dgm:t>
        <a:bodyPr/>
        <a:lstStyle/>
        <a:p>
          <a:r>
            <a:rPr lang="cs-CZ" altLang="sk-SK" sz="1800" b="1" dirty="0" err="1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vymedzenie</a:t>
          </a:r>
          <a:r>
            <a:rPr lang="cs-CZ" altLang="sk-SK" sz="1800" b="1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 </a:t>
          </a:r>
          <a:r>
            <a:rPr lang="cs-CZ" altLang="sk-SK" sz="1800" b="1" i="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jedinečnosti </a:t>
          </a:r>
          <a:r>
            <a:rPr lang="cs-CZ" altLang="sk-SK" sz="1800" b="1" i="0" dirty="0" err="1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ošetrovateľstva</a:t>
          </a:r>
          <a:r>
            <a:rPr lang="cs-CZ" altLang="sk-SK" sz="1800" b="1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, </a:t>
          </a:r>
          <a:r>
            <a:rPr lang="cs-CZ" altLang="sk-SK" sz="1800" b="1" dirty="0" err="1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autonómia</a:t>
          </a:r>
          <a:endParaRPr lang="sk-SK" sz="1800" b="1" dirty="0">
            <a:solidFill>
              <a:schemeClr val="tx1"/>
            </a:solidFill>
            <a:latin typeface="Garamond" pitchFamily="18" charset="0"/>
          </a:endParaRPr>
        </a:p>
      </dgm:t>
    </dgm:pt>
    <dgm:pt modelId="{CC48C36F-4549-4E59-9119-A4C32F6CAB3C}" type="parTrans" cxnId="{725BE82F-DFF5-422A-999F-8FF85C5ACC59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itchFamily="18" charset="0"/>
          </a:endParaRPr>
        </a:p>
      </dgm:t>
    </dgm:pt>
    <dgm:pt modelId="{88DACF20-21CE-44CD-8C68-B1075D70E041}" type="sibTrans" cxnId="{725BE82F-DFF5-422A-999F-8FF85C5ACC59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itchFamily="18" charset="0"/>
          </a:endParaRPr>
        </a:p>
      </dgm:t>
    </dgm:pt>
    <dgm:pt modelId="{ABB3B6EB-927E-4619-811E-3F5DBC196B32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itchFamily="18" charset="0"/>
            </a:rPr>
            <a:t>humanistická psychológia</a:t>
          </a:r>
          <a:endParaRPr lang="sk-SK" sz="1800" b="1" dirty="0">
            <a:solidFill>
              <a:schemeClr val="tx1"/>
            </a:solidFill>
            <a:latin typeface="Garamond" pitchFamily="18" charset="0"/>
          </a:endParaRPr>
        </a:p>
      </dgm:t>
    </dgm:pt>
    <dgm:pt modelId="{FA174862-C247-480B-A2D7-5C543D91A871}" type="parTrans" cxnId="{B964AE99-2608-421F-927A-52946D838AE6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itchFamily="18" charset="0"/>
          </a:endParaRPr>
        </a:p>
      </dgm:t>
    </dgm:pt>
    <dgm:pt modelId="{9840D736-A153-4237-8A97-99F48C05317C}" type="sibTrans" cxnId="{B964AE99-2608-421F-927A-52946D838AE6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itchFamily="18" charset="0"/>
          </a:endParaRPr>
        </a:p>
      </dgm:t>
    </dgm:pt>
    <dgm:pt modelId="{21D21875-3EE8-4140-ADAB-87F25981BBDB}">
      <dgm:prSet phldrT="[Text]" custT="1"/>
      <dgm:spPr/>
      <dgm:t>
        <a:bodyPr/>
        <a:lstStyle/>
        <a:p>
          <a:r>
            <a:rPr lang="sk-SK" sz="1800" b="1" dirty="0" err="1" smtClean="0">
              <a:solidFill>
                <a:schemeClr val="tx1"/>
              </a:solidFill>
              <a:latin typeface="Garamond" pitchFamily="18" charset="0"/>
            </a:rPr>
            <a:t>Maslowova</a:t>
          </a:r>
          <a:r>
            <a:rPr lang="sk-SK" sz="1800" b="1" dirty="0" smtClean="0">
              <a:solidFill>
                <a:schemeClr val="tx1"/>
              </a:solidFill>
              <a:latin typeface="Garamond" pitchFamily="18" charset="0"/>
            </a:rPr>
            <a:t> teórie motivácie</a:t>
          </a:r>
          <a:endParaRPr lang="sk-SK" sz="1800" b="1" dirty="0">
            <a:solidFill>
              <a:schemeClr val="tx1"/>
            </a:solidFill>
            <a:latin typeface="Garamond" pitchFamily="18" charset="0"/>
          </a:endParaRPr>
        </a:p>
      </dgm:t>
    </dgm:pt>
    <dgm:pt modelId="{60B27644-8242-486E-9759-245FA45B0FD4}" type="parTrans" cxnId="{3997EBC9-705C-4E5C-857E-31A287AB4819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itchFamily="18" charset="0"/>
          </a:endParaRPr>
        </a:p>
      </dgm:t>
    </dgm:pt>
    <dgm:pt modelId="{08F02CBE-B928-4AA1-94E8-C80C99124FE8}" type="sibTrans" cxnId="{3997EBC9-705C-4E5C-857E-31A287AB4819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itchFamily="18" charset="0"/>
          </a:endParaRPr>
        </a:p>
      </dgm:t>
    </dgm:pt>
    <dgm:pt modelId="{590EFF80-8BB2-4AAD-A78C-F10E49F15EAC}">
      <dgm:prSet phldrT="[Text]" custT="1"/>
      <dgm:spPr/>
      <dgm:t>
        <a:bodyPr/>
        <a:lstStyle/>
        <a:p>
          <a:r>
            <a:rPr lang="cs-CZ" altLang="sk-SK" sz="1800" b="1" dirty="0" err="1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aplikácia</a:t>
          </a:r>
          <a:r>
            <a:rPr lang="cs-CZ" altLang="sk-SK" sz="1800" b="1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 problematiky </a:t>
          </a:r>
          <a:r>
            <a:rPr lang="cs-CZ" altLang="sk-SK" sz="1800" b="1" dirty="0" err="1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ľudských</a:t>
          </a:r>
          <a:r>
            <a:rPr lang="cs-CZ" altLang="sk-SK" sz="1800" b="1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 </a:t>
          </a:r>
          <a:r>
            <a:rPr lang="cs-CZ" altLang="sk-SK" sz="1800" b="1" dirty="0" err="1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potrieb</a:t>
          </a:r>
          <a:endParaRPr lang="sk-SK" sz="1800" b="1" dirty="0">
            <a:solidFill>
              <a:schemeClr val="tx1"/>
            </a:solidFill>
            <a:latin typeface="Garamond" pitchFamily="18" charset="0"/>
          </a:endParaRPr>
        </a:p>
      </dgm:t>
    </dgm:pt>
    <dgm:pt modelId="{DDDD5CD1-9B5A-4AAB-88EA-DB7322F6B443}" type="parTrans" cxnId="{30DB1439-94D7-4844-B618-8D7FCE3A78B9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itchFamily="18" charset="0"/>
          </a:endParaRPr>
        </a:p>
      </dgm:t>
    </dgm:pt>
    <dgm:pt modelId="{1E593F17-6430-41EA-BFF5-97A24E1AFC7D}" type="sibTrans" cxnId="{30DB1439-94D7-4844-B618-8D7FCE3A78B9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itchFamily="18" charset="0"/>
          </a:endParaRPr>
        </a:p>
      </dgm:t>
    </dgm:pt>
    <dgm:pt modelId="{0D06832E-70DA-47FC-B588-2C7CB5856517}" type="pres">
      <dgm:prSet presAssocID="{A6CD67D7-3D09-4B7D-A4D6-3B51C47E54E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35B3F114-3A70-4620-8C1E-B67D8B425B95}" type="pres">
      <dgm:prSet presAssocID="{2D98D776-7264-4B93-B3E5-AB0428D42348}" presName="parentLin" presStyleCnt="0"/>
      <dgm:spPr/>
    </dgm:pt>
    <dgm:pt modelId="{85482F58-C4FA-4D37-AAF3-6A7BF0E135EF}" type="pres">
      <dgm:prSet presAssocID="{2D98D776-7264-4B93-B3E5-AB0428D42348}" presName="parentLeftMargin" presStyleLbl="node1" presStyleIdx="0" presStyleCnt="4"/>
      <dgm:spPr/>
      <dgm:t>
        <a:bodyPr/>
        <a:lstStyle/>
        <a:p>
          <a:endParaRPr lang="sk-SK"/>
        </a:p>
      </dgm:t>
    </dgm:pt>
    <dgm:pt modelId="{2F457E88-98C0-4B92-ABF8-FF763632CCDB}" type="pres">
      <dgm:prSet presAssocID="{2D98D776-7264-4B93-B3E5-AB0428D42348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0E605D2-F008-47BD-94F0-CC6E3FED1D93}" type="pres">
      <dgm:prSet presAssocID="{2D98D776-7264-4B93-B3E5-AB0428D42348}" presName="negativeSpace" presStyleCnt="0"/>
      <dgm:spPr/>
    </dgm:pt>
    <dgm:pt modelId="{5DCAE074-18B8-4D5B-A663-4F6A5E73FA4E}" type="pres">
      <dgm:prSet presAssocID="{2D98D776-7264-4B93-B3E5-AB0428D42348}" presName="childText" presStyleLbl="conFgAcc1" presStyleIdx="0" presStyleCnt="4">
        <dgm:presLayoutVars>
          <dgm:bulletEnabled val="1"/>
        </dgm:presLayoutVars>
      </dgm:prSet>
      <dgm:spPr/>
    </dgm:pt>
    <dgm:pt modelId="{3581AA5C-9957-4890-9961-039298E5BE03}" type="pres">
      <dgm:prSet presAssocID="{88DACF20-21CE-44CD-8C68-B1075D70E041}" presName="spaceBetweenRectangles" presStyleCnt="0"/>
      <dgm:spPr/>
    </dgm:pt>
    <dgm:pt modelId="{1A6250CD-2C7C-4758-B814-4374E828E05A}" type="pres">
      <dgm:prSet presAssocID="{590EFF80-8BB2-4AAD-A78C-F10E49F15EAC}" presName="parentLin" presStyleCnt="0"/>
      <dgm:spPr/>
    </dgm:pt>
    <dgm:pt modelId="{9D8D3729-244B-4562-8D44-BC68998D5383}" type="pres">
      <dgm:prSet presAssocID="{590EFF80-8BB2-4AAD-A78C-F10E49F15EAC}" presName="parentLeftMargin" presStyleLbl="node1" presStyleIdx="0" presStyleCnt="4"/>
      <dgm:spPr/>
      <dgm:t>
        <a:bodyPr/>
        <a:lstStyle/>
        <a:p>
          <a:endParaRPr lang="sk-SK"/>
        </a:p>
      </dgm:t>
    </dgm:pt>
    <dgm:pt modelId="{BBCAD9AA-99FF-4824-94B3-99290D0240E1}" type="pres">
      <dgm:prSet presAssocID="{590EFF80-8BB2-4AAD-A78C-F10E49F15EA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851A52C-2E2C-4354-AD39-3D2595483638}" type="pres">
      <dgm:prSet presAssocID="{590EFF80-8BB2-4AAD-A78C-F10E49F15EAC}" presName="negativeSpace" presStyleCnt="0"/>
      <dgm:spPr/>
    </dgm:pt>
    <dgm:pt modelId="{AC41372C-54EE-436C-8F7E-001B6A493F69}" type="pres">
      <dgm:prSet presAssocID="{590EFF80-8BB2-4AAD-A78C-F10E49F15EAC}" presName="childText" presStyleLbl="conFgAcc1" presStyleIdx="1" presStyleCnt="4">
        <dgm:presLayoutVars>
          <dgm:bulletEnabled val="1"/>
        </dgm:presLayoutVars>
      </dgm:prSet>
      <dgm:spPr/>
    </dgm:pt>
    <dgm:pt modelId="{1327C4F5-52AD-4D1C-A12E-211C604A5B2E}" type="pres">
      <dgm:prSet presAssocID="{1E593F17-6430-41EA-BFF5-97A24E1AFC7D}" presName="spaceBetweenRectangles" presStyleCnt="0"/>
      <dgm:spPr/>
    </dgm:pt>
    <dgm:pt modelId="{FB6854A4-9EF5-47E6-92A2-3ED571961C46}" type="pres">
      <dgm:prSet presAssocID="{ABB3B6EB-927E-4619-811E-3F5DBC196B32}" presName="parentLin" presStyleCnt="0"/>
      <dgm:spPr/>
    </dgm:pt>
    <dgm:pt modelId="{E574B5B4-0C50-4E80-9539-D67D99D04E1F}" type="pres">
      <dgm:prSet presAssocID="{ABB3B6EB-927E-4619-811E-3F5DBC196B32}" presName="parentLeftMargin" presStyleLbl="node1" presStyleIdx="1" presStyleCnt="4"/>
      <dgm:spPr/>
      <dgm:t>
        <a:bodyPr/>
        <a:lstStyle/>
        <a:p>
          <a:endParaRPr lang="sk-SK"/>
        </a:p>
      </dgm:t>
    </dgm:pt>
    <dgm:pt modelId="{D0E7A52D-35DB-4A4D-8653-F35B22FCFA99}" type="pres">
      <dgm:prSet presAssocID="{ABB3B6EB-927E-4619-811E-3F5DBC196B3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802E2EC-FC03-4E6E-AEE2-98A9B3EABF29}" type="pres">
      <dgm:prSet presAssocID="{ABB3B6EB-927E-4619-811E-3F5DBC196B32}" presName="negativeSpace" presStyleCnt="0"/>
      <dgm:spPr/>
    </dgm:pt>
    <dgm:pt modelId="{59A8EF7F-38B1-4A83-A582-0B96F664A6E7}" type="pres">
      <dgm:prSet presAssocID="{ABB3B6EB-927E-4619-811E-3F5DBC196B32}" presName="childText" presStyleLbl="conFgAcc1" presStyleIdx="2" presStyleCnt="4">
        <dgm:presLayoutVars>
          <dgm:bulletEnabled val="1"/>
        </dgm:presLayoutVars>
      </dgm:prSet>
      <dgm:spPr/>
    </dgm:pt>
    <dgm:pt modelId="{F42E46F0-A0C5-4EE2-BCC7-0373C12033FF}" type="pres">
      <dgm:prSet presAssocID="{9840D736-A153-4237-8A97-99F48C05317C}" presName="spaceBetweenRectangles" presStyleCnt="0"/>
      <dgm:spPr/>
    </dgm:pt>
    <dgm:pt modelId="{50A08F72-269B-4204-B329-7B2DCF1009AB}" type="pres">
      <dgm:prSet presAssocID="{21D21875-3EE8-4140-ADAB-87F25981BBDB}" presName="parentLin" presStyleCnt="0"/>
      <dgm:spPr/>
    </dgm:pt>
    <dgm:pt modelId="{3BA0305E-F9E2-4179-8C02-405358368230}" type="pres">
      <dgm:prSet presAssocID="{21D21875-3EE8-4140-ADAB-87F25981BBDB}" presName="parentLeftMargin" presStyleLbl="node1" presStyleIdx="2" presStyleCnt="4"/>
      <dgm:spPr/>
      <dgm:t>
        <a:bodyPr/>
        <a:lstStyle/>
        <a:p>
          <a:endParaRPr lang="sk-SK"/>
        </a:p>
      </dgm:t>
    </dgm:pt>
    <dgm:pt modelId="{5805B287-1AF8-435C-A9FE-2C9CDD362759}" type="pres">
      <dgm:prSet presAssocID="{21D21875-3EE8-4140-ADAB-87F25981BBD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FD46411-1357-428E-9C47-FB96409880DB}" type="pres">
      <dgm:prSet presAssocID="{21D21875-3EE8-4140-ADAB-87F25981BBDB}" presName="negativeSpace" presStyleCnt="0"/>
      <dgm:spPr/>
    </dgm:pt>
    <dgm:pt modelId="{22E45D5C-3F75-42EC-8F37-6E9249FAC001}" type="pres">
      <dgm:prSet presAssocID="{21D21875-3EE8-4140-ADAB-87F25981BBDB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61853BDF-896C-4AA4-AA3D-E32AC6AE1108}" type="presOf" srcId="{21D21875-3EE8-4140-ADAB-87F25981BBDB}" destId="{5805B287-1AF8-435C-A9FE-2C9CDD362759}" srcOrd="1" destOrd="0" presId="urn:microsoft.com/office/officeart/2005/8/layout/list1"/>
    <dgm:cxn modelId="{503A0D0B-A686-4372-90DD-8D798FC450FB}" type="presOf" srcId="{590EFF80-8BB2-4AAD-A78C-F10E49F15EAC}" destId="{BBCAD9AA-99FF-4824-94B3-99290D0240E1}" srcOrd="1" destOrd="0" presId="urn:microsoft.com/office/officeart/2005/8/layout/list1"/>
    <dgm:cxn modelId="{30DB1439-94D7-4844-B618-8D7FCE3A78B9}" srcId="{A6CD67D7-3D09-4B7D-A4D6-3B51C47E54E4}" destId="{590EFF80-8BB2-4AAD-A78C-F10E49F15EAC}" srcOrd="1" destOrd="0" parTransId="{DDDD5CD1-9B5A-4AAB-88EA-DB7322F6B443}" sibTransId="{1E593F17-6430-41EA-BFF5-97A24E1AFC7D}"/>
    <dgm:cxn modelId="{725BE82F-DFF5-422A-999F-8FF85C5ACC59}" srcId="{A6CD67D7-3D09-4B7D-A4D6-3B51C47E54E4}" destId="{2D98D776-7264-4B93-B3E5-AB0428D42348}" srcOrd="0" destOrd="0" parTransId="{CC48C36F-4549-4E59-9119-A4C32F6CAB3C}" sibTransId="{88DACF20-21CE-44CD-8C68-B1075D70E041}"/>
    <dgm:cxn modelId="{61953270-1AD3-405B-8177-B1CC30A9494D}" type="presOf" srcId="{A6CD67D7-3D09-4B7D-A4D6-3B51C47E54E4}" destId="{0D06832E-70DA-47FC-B588-2C7CB5856517}" srcOrd="0" destOrd="0" presId="urn:microsoft.com/office/officeart/2005/8/layout/list1"/>
    <dgm:cxn modelId="{B964AE99-2608-421F-927A-52946D838AE6}" srcId="{A6CD67D7-3D09-4B7D-A4D6-3B51C47E54E4}" destId="{ABB3B6EB-927E-4619-811E-3F5DBC196B32}" srcOrd="2" destOrd="0" parTransId="{FA174862-C247-480B-A2D7-5C543D91A871}" sibTransId="{9840D736-A153-4237-8A97-99F48C05317C}"/>
    <dgm:cxn modelId="{6399B961-4A7B-4865-94C2-708674290C38}" type="presOf" srcId="{2D98D776-7264-4B93-B3E5-AB0428D42348}" destId="{2F457E88-98C0-4B92-ABF8-FF763632CCDB}" srcOrd="1" destOrd="0" presId="urn:microsoft.com/office/officeart/2005/8/layout/list1"/>
    <dgm:cxn modelId="{466196F4-12F4-4190-A765-03A716BE782D}" type="presOf" srcId="{2D98D776-7264-4B93-B3E5-AB0428D42348}" destId="{85482F58-C4FA-4D37-AAF3-6A7BF0E135EF}" srcOrd="0" destOrd="0" presId="urn:microsoft.com/office/officeart/2005/8/layout/list1"/>
    <dgm:cxn modelId="{203C5978-C6E4-4F8A-AEBB-397FCBC06001}" type="presOf" srcId="{ABB3B6EB-927E-4619-811E-3F5DBC196B32}" destId="{E574B5B4-0C50-4E80-9539-D67D99D04E1F}" srcOrd="0" destOrd="0" presId="urn:microsoft.com/office/officeart/2005/8/layout/list1"/>
    <dgm:cxn modelId="{3591FA0B-4C75-4E2B-BEC7-6EFBE6C97943}" type="presOf" srcId="{590EFF80-8BB2-4AAD-A78C-F10E49F15EAC}" destId="{9D8D3729-244B-4562-8D44-BC68998D5383}" srcOrd="0" destOrd="0" presId="urn:microsoft.com/office/officeart/2005/8/layout/list1"/>
    <dgm:cxn modelId="{856058FB-6EF2-490E-B8F7-8537AB6C5C00}" type="presOf" srcId="{ABB3B6EB-927E-4619-811E-3F5DBC196B32}" destId="{D0E7A52D-35DB-4A4D-8653-F35B22FCFA99}" srcOrd="1" destOrd="0" presId="urn:microsoft.com/office/officeart/2005/8/layout/list1"/>
    <dgm:cxn modelId="{3997EBC9-705C-4E5C-857E-31A287AB4819}" srcId="{A6CD67D7-3D09-4B7D-A4D6-3B51C47E54E4}" destId="{21D21875-3EE8-4140-ADAB-87F25981BBDB}" srcOrd="3" destOrd="0" parTransId="{60B27644-8242-486E-9759-245FA45B0FD4}" sibTransId="{08F02CBE-B928-4AA1-94E8-C80C99124FE8}"/>
    <dgm:cxn modelId="{D55BDA99-4F5E-40AB-A36F-A2FAA4B9345B}" type="presOf" srcId="{21D21875-3EE8-4140-ADAB-87F25981BBDB}" destId="{3BA0305E-F9E2-4179-8C02-405358368230}" srcOrd="0" destOrd="0" presId="urn:microsoft.com/office/officeart/2005/8/layout/list1"/>
    <dgm:cxn modelId="{17227668-1DCF-48AC-BD23-091131EBC5BD}" type="presParOf" srcId="{0D06832E-70DA-47FC-B588-2C7CB5856517}" destId="{35B3F114-3A70-4620-8C1E-B67D8B425B95}" srcOrd="0" destOrd="0" presId="urn:microsoft.com/office/officeart/2005/8/layout/list1"/>
    <dgm:cxn modelId="{4648D1F3-D993-4C2B-8021-5A94B3B74C87}" type="presParOf" srcId="{35B3F114-3A70-4620-8C1E-B67D8B425B95}" destId="{85482F58-C4FA-4D37-AAF3-6A7BF0E135EF}" srcOrd="0" destOrd="0" presId="urn:microsoft.com/office/officeart/2005/8/layout/list1"/>
    <dgm:cxn modelId="{F57A6273-384E-4827-81E2-4B8869F7627E}" type="presParOf" srcId="{35B3F114-3A70-4620-8C1E-B67D8B425B95}" destId="{2F457E88-98C0-4B92-ABF8-FF763632CCDB}" srcOrd="1" destOrd="0" presId="urn:microsoft.com/office/officeart/2005/8/layout/list1"/>
    <dgm:cxn modelId="{B0DBC4E4-16ED-4460-A76F-9B1463B85AF9}" type="presParOf" srcId="{0D06832E-70DA-47FC-B588-2C7CB5856517}" destId="{E0E605D2-F008-47BD-94F0-CC6E3FED1D93}" srcOrd="1" destOrd="0" presId="urn:microsoft.com/office/officeart/2005/8/layout/list1"/>
    <dgm:cxn modelId="{804AB11C-EDDA-4998-99AB-2309E84BA5E1}" type="presParOf" srcId="{0D06832E-70DA-47FC-B588-2C7CB5856517}" destId="{5DCAE074-18B8-4D5B-A663-4F6A5E73FA4E}" srcOrd="2" destOrd="0" presId="urn:microsoft.com/office/officeart/2005/8/layout/list1"/>
    <dgm:cxn modelId="{A15FAB2B-B5E2-4022-87A1-48FF2FFC1DFE}" type="presParOf" srcId="{0D06832E-70DA-47FC-B588-2C7CB5856517}" destId="{3581AA5C-9957-4890-9961-039298E5BE03}" srcOrd="3" destOrd="0" presId="urn:microsoft.com/office/officeart/2005/8/layout/list1"/>
    <dgm:cxn modelId="{BCCEDF73-F680-4F7F-B17B-780FF2AAEA8E}" type="presParOf" srcId="{0D06832E-70DA-47FC-B588-2C7CB5856517}" destId="{1A6250CD-2C7C-4758-B814-4374E828E05A}" srcOrd="4" destOrd="0" presId="urn:microsoft.com/office/officeart/2005/8/layout/list1"/>
    <dgm:cxn modelId="{E18D4DE4-5A9E-4BAB-BE11-AEECEE40FAA4}" type="presParOf" srcId="{1A6250CD-2C7C-4758-B814-4374E828E05A}" destId="{9D8D3729-244B-4562-8D44-BC68998D5383}" srcOrd="0" destOrd="0" presId="urn:microsoft.com/office/officeart/2005/8/layout/list1"/>
    <dgm:cxn modelId="{AF75A48F-D021-4DE3-B0BA-9321A924C655}" type="presParOf" srcId="{1A6250CD-2C7C-4758-B814-4374E828E05A}" destId="{BBCAD9AA-99FF-4824-94B3-99290D0240E1}" srcOrd="1" destOrd="0" presId="urn:microsoft.com/office/officeart/2005/8/layout/list1"/>
    <dgm:cxn modelId="{73C9CA37-D4D0-4367-AE53-3A92DDC692B2}" type="presParOf" srcId="{0D06832E-70DA-47FC-B588-2C7CB5856517}" destId="{6851A52C-2E2C-4354-AD39-3D2595483638}" srcOrd="5" destOrd="0" presId="urn:microsoft.com/office/officeart/2005/8/layout/list1"/>
    <dgm:cxn modelId="{594BF204-6B6E-4D24-AD28-333E738D112F}" type="presParOf" srcId="{0D06832E-70DA-47FC-B588-2C7CB5856517}" destId="{AC41372C-54EE-436C-8F7E-001B6A493F69}" srcOrd="6" destOrd="0" presId="urn:microsoft.com/office/officeart/2005/8/layout/list1"/>
    <dgm:cxn modelId="{4ECD3F7D-4172-4E5E-BF97-EA50018F96DE}" type="presParOf" srcId="{0D06832E-70DA-47FC-B588-2C7CB5856517}" destId="{1327C4F5-52AD-4D1C-A12E-211C604A5B2E}" srcOrd="7" destOrd="0" presId="urn:microsoft.com/office/officeart/2005/8/layout/list1"/>
    <dgm:cxn modelId="{43F494DF-70C2-4DEE-86CF-111F1EFFC4D0}" type="presParOf" srcId="{0D06832E-70DA-47FC-B588-2C7CB5856517}" destId="{FB6854A4-9EF5-47E6-92A2-3ED571961C46}" srcOrd="8" destOrd="0" presId="urn:microsoft.com/office/officeart/2005/8/layout/list1"/>
    <dgm:cxn modelId="{423CB5C7-8BE2-4ABE-96D0-BA6261693541}" type="presParOf" srcId="{FB6854A4-9EF5-47E6-92A2-3ED571961C46}" destId="{E574B5B4-0C50-4E80-9539-D67D99D04E1F}" srcOrd="0" destOrd="0" presId="urn:microsoft.com/office/officeart/2005/8/layout/list1"/>
    <dgm:cxn modelId="{82B6550D-F27B-496D-9D37-4DA9FFF0B481}" type="presParOf" srcId="{FB6854A4-9EF5-47E6-92A2-3ED571961C46}" destId="{D0E7A52D-35DB-4A4D-8653-F35B22FCFA99}" srcOrd="1" destOrd="0" presId="urn:microsoft.com/office/officeart/2005/8/layout/list1"/>
    <dgm:cxn modelId="{9BB030A4-6BEA-48C3-A64C-AA6EF284A1A0}" type="presParOf" srcId="{0D06832E-70DA-47FC-B588-2C7CB5856517}" destId="{9802E2EC-FC03-4E6E-AEE2-98A9B3EABF29}" srcOrd="9" destOrd="0" presId="urn:microsoft.com/office/officeart/2005/8/layout/list1"/>
    <dgm:cxn modelId="{2827F614-1351-499B-9B8F-036B96C96531}" type="presParOf" srcId="{0D06832E-70DA-47FC-B588-2C7CB5856517}" destId="{59A8EF7F-38B1-4A83-A582-0B96F664A6E7}" srcOrd="10" destOrd="0" presId="urn:microsoft.com/office/officeart/2005/8/layout/list1"/>
    <dgm:cxn modelId="{3E3F6EEC-6E72-4477-8C00-CDDCE65E82C3}" type="presParOf" srcId="{0D06832E-70DA-47FC-B588-2C7CB5856517}" destId="{F42E46F0-A0C5-4EE2-BCC7-0373C12033FF}" srcOrd="11" destOrd="0" presId="urn:microsoft.com/office/officeart/2005/8/layout/list1"/>
    <dgm:cxn modelId="{95A4519F-6FB5-4CCE-8042-46FCF7B96183}" type="presParOf" srcId="{0D06832E-70DA-47FC-B588-2C7CB5856517}" destId="{50A08F72-269B-4204-B329-7B2DCF1009AB}" srcOrd="12" destOrd="0" presId="urn:microsoft.com/office/officeart/2005/8/layout/list1"/>
    <dgm:cxn modelId="{14EB4CE0-5BFE-47FF-89AF-923A669D293B}" type="presParOf" srcId="{50A08F72-269B-4204-B329-7B2DCF1009AB}" destId="{3BA0305E-F9E2-4179-8C02-405358368230}" srcOrd="0" destOrd="0" presId="urn:microsoft.com/office/officeart/2005/8/layout/list1"/>
    <dgm:cxn modelId="{39BDDBAF-D20D-407D-B641-859BAE0270BD}" type="presParOf" srcId="{50A08F72-269B-4204-B329-7B2DCF1009AB}" destId="{5805B287-1AF8-435C-A9FE-2C9CDD362759}" srcOrd="1" destOrd="0" presId="urn:microsoft.com/office/officeart/2005/8/layout/list1"/>
    <dgm:cxn modelId="{FF01EA1E-C624-4811-BD53-D269369BA533}" type="presParOf" srcId="{0D06832E-70DA-47FC-B588-2C7CB5856517}" destId="{1FD46411-1357-428E-9C47-FB96409880DB}" srcOrd="13" destOrd="0" presId="urn:microsoft.com/office/officeart/2005/8/layout/list1"/>
    <dgm:cxn modelId="{2D32AF5A-AD42-4958-B550-AC68F104C764}" type="presParOf" srcId="{0D06832E-70DA-47FC-B588-2C7CB5856517}" destId="{22E45D5C-3F75-42EC-8F37-6E9249FAC001}" srcOrd="14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F74A58-11FE-4457-851D-715AB1F36FA0}" type="doc">
      <dgm:prSet loTypeId="urn:microsoft.com/office/officeart/2005/8/layout/process4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E0DC711C-6C79-4898-B168-1A11ED034182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rozvoj psychologických a sociálnych vied</a:t>
          </a:r>
          <a:endParaRPr lang="sk-SK" sz="1800" dirty="0">
            <a:solidFill>
              <a:schemeClr val="tx1"/>
            </a:solidFill>
            <a:latin typeface="Garamond" pitchFamily="18" charset="0"/>
          </a:endParaRPr>
        </a:p>
      </dgm:t>
    </dgm:pt>
    <dgm:pt modelId="{FA40DF9C-84A7-4A78-B55D-C071FD928EFB}" type="parTrans" cxnId="{375A5973-BD30-419F-A3E4-8D3E7EA970BF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itchFamily="18" charset="0"/>
          </a:endParaRPr>
        </a:p>
      </dgm:t>
    </dgm:pt>
    <dgm:pt modelId="{57C46EAC-9DF0-4D0A-8A10-3E0DE7E29DA0}" type="sibTrans" cxnId="{375A5973-BD30-419F-A3E4-8D3E7EA970BF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itchFamily="18" charset="0"/>
          </a:endParaRPr>
        </a:p>
      </dgm:t>
    </dgm:pt>
    <dgm:pt modelId="{2214E737-4B15-48CB-A89F-ED626D8606C7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úsilie o autonómiu </a:t>
          </a:r>
          <a:endParaRPr lang="sk-SK" sz="1800" dirty="0">
            <a:solidFill>
              <a:schemeClr val="tx1"/>
            </a:solidFill>
            <a:latin typeface="Garamond" pitchFamily="18" charset="0"/>
          </a:endParaRPr>
        </a:p>
      </dgm:t>
    </dgm:pt>
    <dgm:pt modelId="{FCB42238-5B98-4338-9139-A50E5BF756E3}" type="parTrans" cxnId="{2D6B5195-B97D-4C9A-8885-D40C39FDB92E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itchFamily="18" charset="0"/>
          </a:endParaRPr>
        </a:p>
      </dgm:t>
    </dgm:pt>
    <dgm:pt modelId="{DA7BD81C-F4F3-44B0-957B-D5609619851B}" type="sibTrans" cxnId="{2D6B5195-B97D-4C9A-8885-D40C39FDB92E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itchFamily="18" charset="0"/>
          </a:endParaRPr>
        </a:p>
      </dgm:t>
    </dgm:pt>
    <dgm:pt modelId="{6094D55A-A9DA-4008-83EC-6DB3C85FFC77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potreba definovať, špecifikovať kvalitatívny prínos </a:t>
          </a:r>
        </a:p>
        <a:p>
          <a:r>
            <a:rPr lang="sk-SK" altLang="sk-SK" sz="1800" b="1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a jedinečnú funkciu ošetrovateľstva,</a:t>
          </a:r>
          <a:r>
            <a:rPr lang="sk-SK" altLang="sk-SK" sz="18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 </a:t>
          </a:r>
          <a:endParaRPr lang="sk-SK" sz="1800" dirty="0">
            <a:solidFill>
              <a:schemeClr val="tx1"/>
            </a:solidFill>
            <a:latin typeface="Garamond" pitchFamily="18" charset="0"/>
          </a:endParaRPr>
        </a:p>
      </dgm:t>
    </dgm:pt>
    <dgm:pt modelId="{479CB719-4E26-4D8F-A2AA-769DD6C0CADB}" type="parTrans" cxnId="{D464B1DC-693A-40CD-9689-A4DF52935B86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itchFamily="18" charset="0"/>
          </a:endParaRPr>
        </a:p>
      </dgm:t>
    </dgm:pt>
    <dgm:pt modelId="{045D049B-8692-4904-8045-188A0905F7C8}" type="sibTrans" cxnId="{D464B1DC-693A-40CD-9689-A4DF52935B86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itchFamily="18" charset="0"/>
          </a:endParaRPr>
        </a:p>
      </dgm:t>
    </dgm:pt>
    <dgm:pt modelId="{D05B40F0-38A6-49EF-9126-9CEC91562EFD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rozvoj ošetrovateľských teórií a modelov</a:t>
          </a:r>
          <a:endParaRPr lang="sk-SK" sz="1800" dirty="0">
            <a:solidFill>
              <a:schemeClr val="tx1"/>
            </a:solidFill>
            <a:latin typeface="Garamond" pitchFamily="18" charset="0"/>
          </a:endParaRPr>
        </a:p>
      </dgm:t>
    </dgm:pt>
    <dgm:pt modelId="{D0536968-94CC-4760-96A3-3DCAFEB3B68A}" type="parTrans" cxnId="{A15F10E4-20F9-4DF9-8C86-142D14FB46BD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itchFamily="18" charset="0"/>
          </a:endParaRPr>
        </a:p>
      </dgm:t>
    </dgm:pt>
    <dgm:pt modelId="{A920F30E-246A-40BA-967C-00EF9B377BE0}" type="sibTrans" cxnId="{A15F10E4-20F9-4DF9-8C86-142D14FB46BD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itchFamily="18" charset="0"/>
          </a:endParaRPr>
        </a:p>
      </dgm:t>
    </dgm:pt>
    <dgm:pt modelId="{F9F4630E-7971-416E-A451-18E72F22D16E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itchFamily="18" charset="0"/>
            </a:rPr>
            <a:t>rozmach vedeckej a publikačnej činnosti, profesionalizácia</a:t>
          </a:r>
          <a:endParaRPr lang="sk-SK" sz="1800" dirty="0">
            <a:solidFill>
              <a:schemeClr val="tx1"/>
            </a:solidFill>
            <a:latin typeface="Garamond" pitchFamily="18" charset="0"/>
          </a:endParaRPr>
        </a:p>
      </dgm:t>
    </dgm:pt>
    <dgm:pt modelId="{11418C9D-6841-46DB-8CDF-1270B4D06C76}" type="parTrans" cxnId="{0FD7AB9A-5CE9-424D-A137-0201A30BB805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itchFamily="18" charset="0"/>
          </a:endParaRPr>
        </a:p>
      </dgm:t>
    </dgm:pt>
    <dgm:pt modelId="{F9825BBC-7AD6-4C54-BBB1-537C1AD6DEDA}" type="sibTrans" cxnId="{0FD7AB9A-5CE9-424D-A137-0201A30BB805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itchFamily="18" charset="0"/>
          </a:endParaRPr>
        </a:p>
      </dgm:t>
    </dgm:pt>
    <dgm:pt modelId="{32316CE1-B133-469E-BB62-9F32912AD960}" type="pres">
      <dgm:prSet presAssocID="{BDF74A58-11FE-4457-851D-715AB1F36FA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3BA4A3C7-30A5-4F25-9FE0-B4981C2C4772}" type="pres">
      <dgm:prSet presAssocID="{F9F4630E-7971-416E-A451-18E72F22D16E}" presName="boxAndChildren" presStyleCnt="0"/>
      <dgm:spPr/>
    </dgm:pt>
    <dgm:pt modelId="{198574B7-382E-4A45-B358-70C36A3C8B73}" type="pres">
      <dgm:prSet presAssocID="{F9F4630E-7971-416E-A451-18E72F22D16E}" presName="parentTextBox" presStyleLbl="node1" presStyleIdx="0" presStyleCnt="5"/>
      <dgm:spPr/>
      <dgm:t>
        <a:bodyPr/>
        <a:lstStyle/>
        <a:p>
          <a:endParaRPr lang="sk-SK"/>
        </a:p>
      </dgm:t>
    </dgm:pt>
    <dgm:pt modelId="{6A7B22F9-9DBA-461C-8947-7EDF66BC8DD9}" type="pres">
      <dgm:prSet presAssocID="{A920F30E-246A-40BA-967C-00EF9B377BE0}" presName="sp" presStyleCnt="0"/>
      <dgm:spPr/>
    </dgm:pt>
    <dgm:pt modelId="{302E1C94-2E28-4BA5-AA3D-9C6C127631BC}" type="pres">
      <dgm:prSet presAssocID="{D05B40F0-38A6-49EF-9126-9CEC91562EFD}" presName="arrowAndChildren" presStyleCnt="0"/>
      <dgm:spPr/>
    </dgm:pt>
    <dgm:pt modelId="{6CAD7313-A39F-4246-AC08-909930BC2FFA}" type="pres">
      <dgm:prSet presAssocID="{D05B40F0-38A6-49EF-9126-9CEC91562EFD}" presName="parentTextArrow" presStyleLbl="node1" presStyleIdx="1" presStyleCnt="5"/>
      <dgm:spPr/>
      <dgm:t>
        <a:bodyPr/>
        <a:lstStyle/>
        <a:p>
          <a:endParaRPr lang="sk-SK"/>
        </a:p>
      </dgm:t>
    </dgm:pt>
    <dgm:pt modelId="{B59E050C-D8CA-4895-A8A1-8D10CDB28681}" type="pres">
      <dgm:prSet presAssocID="{045D049B-8692-4904-8045-188A0905F7C8}" presName="sp" presStyleCnt="0"/>
      <dgm:spPr/>
    </dgm:pt>
    <dgm:pt modelId="{7D859FF7-F9F9-4AFB-AA0F-22F81D1E86D0}" type="pres">
      <dgm:prSet presAssocID="{6094D55A-A9DA-4008-83EC-6DB3C85FFC77}" presName="arrowAndChildren" presStyleCnt="0"/>
      <dgm:spPr/>
    </dgm:pt>
    <dgm:pt modelId="{9BB3A8A1-499D-4CFF-8060-7B612C160594}" type="pres">
      <dgm:prSet presAssocID="{6094D55A-A9DA-4008-83EC-6DB3C85FFC77}" presName="parentTextArrow" presStyleLbl="node1" presStyleIdx="2" presStyleCnt="5"/>
      <dgm:spPr/>
      <dgm:t>
        <a:bodyPr/>
        <a:lstStyle/>
        <a:p>
          <a:endParaRPr lang="sk-SK"/>
        </a:p>
      </dgm:t>
    </dgm:pt>
    <dgm:pt modelId="{EB2C29B7-C647-4784-BA47-A74CE4AA96EB}" type="pres">
      <dgm:prSet presAssocID="{DA7BD81C-F4F3-44B0-957B-D5609619851B}" presName="sp" presStyleCnt="0"/>
      <dgm:spPr/>
    </dgm:pt>
    <dgm:pt modelId="{CF439CC9-439F-422F-8A33-71FE5FCF524C}" type="pres">
      <dgm:prSet presAssocID="{2214E737-4B15-48CB-A89F-ED626D8606C7}" presName="arrowAndChildren" presStyleCnt="0"/>
      <dgm:spPr/>
    </dgm:pt>
    <dgm:pt modelId="{C84E12F1-E199-4E56-96D2-D093DB376F8B}" type="pres">
      <dgm:prSet presAssocID="{2214E737-4B15-48CB-A89F-ED626D8606C7}" presName="parentTextArrow" presStyleLbl="node1" presStyleIdx="3" presStyleCnt="5"/>
      <dgm:spPr/>
      <dgm:t>
        <a:bodyPr/>
        <a:lstStyle/>
        <a:p>
          <a:endParaRPr lang="sk-SK"/>
        </a:p>
      </dgm:t>
    </dgm:pt>
    <dgm:pt modelId="{2931BC31-96C8-4031-88D4-6AA62E29A747}" type="pres">
      <dgm:prSet presAssocID="{57C46EAC-9DF0-4D0A-8A10-3E0DE7E29DA0}" presName="sp" presStyleCnt="0"/>
      <dgm:spPr/>
    </dgm:pt>
    <dgm:pt modelId="{F0DD85DC-8472-4520-A784-D6721ADA338A}" type="pres">
      <dgm:prSet presAssocID="{E0DC711C-6C79-4898-B168-1A11ED034182}" presName="arrowAndChildren" presStyleCnt="0"/>
      <dgm:spPr/>
    </dgm:pt>
    <dgm:pt modelId="{7EA69B7B-98B2-4551-9B5F-CAB3228817A3}" type="pres">
      <dgm:prSet presAssocID="{E0DC711C-6C79-4898-B168-1A11ED034182}" presName="parentTextArrow" presStyleLbl="node1" presStyleIdx="4" presStyleCnt="5"/>
      <dgm:spPr/>
      <dgm:t>
        <a:bodyPr/>
        <a:lstStyle/>
        <a:p>
          <a:endParaRPr lang="sk-SK"/>
        </a:p>
      </dgm:t>
    </dgm:pt>
  </dgm:ptLst>
  <dgm:cxnLst>
    <dgm:cxn modelId="{A15F10E4-20F9-4DF9-8C86-142D14FB46BD}" srcId="{BDF74A58-11FE-4457-851D-715AB1F36FA0}" destId="{D05B40F0-38A6-49EF-9126-9CEC91562EFD}" srcOrd="3" destOrd="0" parTransId="{D0536968-94CC-4760-96A3-3DCAFEB3B68A}" sibTransId="{A920F30E-246A-40BA-967C-00EF9B377BE0}"/>
    <dgm:cxn modelId="{D464B1DC-693A-40CD-9689-A4DF52935B86}" srcId="{BDF74A58-11FE-4457-851D-715AB1F36FA0}" destId="{6094D55A-A9DA-4008-83EC-6DB3C85FFC77}" srcOrd="2" destOrd="0" parTransId="{479CB719-4E26-4D8F-A2AA-769DD6C0CADB}" sibTransId="{045D049B-8692-4904-8045-188A0905F7C8}"/>
    <dgm:cxn modelId="{BFE647B7-107F-48D5-AB0D-528BFB869434}" type="presOf" srcId="{F9F4630E-7971-416E-A451-18E72F22D16E}" destId="{198574B7-382E-4A45-B358-70C36A3C8B73}" srcOrd="0" destOrd="0" presId="urn:microsoft.com/office/officeart/2005/8/layout/process4"/>
    <dgm:cxn modelId="{FFD3A97A-167E-4AED-BE42-B8AA153B6F2B}" type="presOf" srcId="{BDF74A58-11FE-4457-851D-715AB1F36FA0}" destId="{32316CE1-B133-469E-BB62-9F32912AD960}" srcOrd="0" destOrd="0" presId="urn:microsoft.com/office/officeart/2005/8/layout/process4"/>
    <dgm:cxn modelId="{30C933F7-1289-4C26-8F84-27BB5F4799B8}" type="presOf" srcId="{2214E737-4B15-48CB-A89F-ED626D8606C7}" destId="{C84E12F1-E199-4E56-96D2-D093DB376F8B}" srcOrd="0" destOrd="0" presId="urn:microsoft.com/office/officeart/2005/8/layout/process4"/>
    <dgm:cxn modelId="{F5E73BCF-337B-4BFF-A09E-5A8D6CD2B925}" type="presOf" srcId="{6094D55A-A9DA-4008-83EC-6DB3C85FFC77}" destId="{9BB3A8A1-499D-4CFF-8060-7B612C160594}" srcOrd="0" destOrd="0" presId="urn:microsoft.com/office/officeart/2005/8/layout/process4"/>
    <dgm:cxn modelId="{375A5973-BD30-419F-A3E4-8D3E7EA970BF}" srcId="{BDF74A58-11FE-4457-851D-715AB1F36FA0}" destId="{E0DC711C-6C79-4898-B168-1A11ED034182}" srcOrd="0" destOrd="0" parTransId="{FA40DF9C-84A7-4A78-B55D-C071FD928EFB}" sibTransId="{57C46EAC-9DF0-4D0A-8A10-3E0DE7E29DA0}"/>
    <dgm:cxn modelId="{A2E0A23B-28AB-45CC-B2E8-DF777100294A}" type="presOf" srcId="{D05B40F0-38A6-49EF-9126-9CEC91562EFD}" destId="{6CAD7313-A39F-4246-AC08-909930BC2FFA}" srcOrd="0" destOrd="0" presId="urn:microsoft.com/office/officeart/2005/8/layout/process4"/>
    <dgm:cxn modelId="{0FD7AB9A-5CE9-424D-A137-0201A30BB805}" srcId="{BDF74A58-11FE-4457-851D-715AB1F36FA0}" destId="{F9F4630E-7971-416E-A451-18E72F22D16E}" srcOrd="4" destOrd="0" parTransId="{11418C9D-6841-46DB-8CDF-1270B4D06C76}" sibTransId="{F9825BBC-7AD6-4C54-BBB1-537C1AD6DEDA}"/>
    <dgm:cxn modelId="{B682CEB5-DF1E-453A-AE62-D805A1E574EF}" type="presOf" srcId="{E0DC711C-6C79-4898-B168-1A11ED034182}" destId="{7EA69B7B-98B2-4551-9B5F-CAB3228817A3}" srcOrd="0" destOrd="0" presId="urn:microsoft.com/office/officeart/2005/8/layout/process4"/>
    <dgm:cxn modelId="{2D6B5195-B97D-4C9A-8885-D40C39FDB92E}" srcId="{BDF74A58-11FE-4457-851D-715AB1F36FA0}" destId="{2214E737-4B15-48CB-A89F-ED626D8606C7}" srcOrd="1" destOrd="0" parTransId="{FCB42238-5B98-4338-9139-A50E5BF756E3}" sibTransId="{DA7BD81C-F4F3-44B0-957B-D5609619851B}"/>
    <dgm:cxn modelId="{916882E6-CD03-46E2-B881-2D9B8F9737CE}" type="presParOf" srcId="{32316CE1-B133-469E-BB62-9F32912AD960}" destId="{3BA4A3C7-30A5-4F25-9FE0-B4981C2C4772}" srcOrd="0" destOrd="0" presId="urn:microsoft.com/office/officeart/2005/8/layout/process4"/>
    <dgm:cxn modelId="{7F7E5F82-3A0C-46E3-A644-30B9B3C985DF}" type="presParOf" srcId="{3BA4A3C7-30A5-4F25-9FE0-B4981C2C4772}" destId="{198574B7-382E-4A45-B358-70C36A3C8B73}" srcOrd="0" destOrd="0" presId="urn:microsoft.com/office/officeart/2005/8/layout/process4"/>
    <dgm:cxn modelId="{2142147F-E4AB-46E1-AD59-7E32B36A53FF}" type="presParOf" srcId="{32316CE1-B133-469E-BB62-9F32912AD960}" destId="{6A7B22F9-9DBA-461C-8947-7EDF66BC8DD9}" srcOrd="1" destOrd="0" presId="urn:microsoft.com/office/officeart/2005/8/layout/process4"/>
    <dgm:cxn modelId="{84E8E199-90C9-4FC1-A2B5-9398A3C2BCD3}" type="presParOf" srcId="{32316CE1-B133-469E-BB62-9F32912AD960}" destId="{302E1C94-2E28-4BA5-AA3D-9C6C127631BC}" srcOrd="2" destOrd="0" presId="urn:microsoft.com/office/officeart/2005/8/layout/process4"/>
    <dgm:cxn modelId="{FF5D1748-1375-43AC-9DA4-6C1552DAAD6D}" type="presParOf" srcId="{302E1C94-2E28-4BA5-AA3D-9C6C127631BC}" destId="{6CAD7313-A39F-4246-AC08-909930BC2FFA}" srcOrd="0" destOrd="0" presId="urn:microsoft.com/office/officeart/2005/8/layout/process4"/>
    <dgm:cxn modelId="{BA82F7C5-A3DD-4331-870D-69DA87FF74A7}" type="presParOf" srcId="{32316CE1-B133-469E-BB62-9F32912AD960}" destId="{B59E050C-D8CA-4895-A8A1-8D10CDB28681}" srcOrd="3" destOrd="0" presId="urn:microsoft.com/office/officeart/2005/8/layout/process4"/>
    <dgm:cxn modelId="{E1991C96-E8DF-4654-AAAE-F6D48B586317}" type="presParOf" srcId="{32316CE1-B133-469E-BB62-9F32912AD960}" destId="{7D859FF7-F9F9-4AFB-AA0F-22F81D1E86D0}" srcOrd="4" destOrd="0" presId="urn:microsoft.com/office/officeart/2005/8/layout/process4"/>
    <dgm:cxn modelId="{3B1B8C0F-940F-4A67-8954-625E9E6ECCD0}" type="presParOf" srcId="{7D859FF7-F9F9-4AFB-AA0F-22F81D1E86D0}" destId="{9BB3A8A1-499D-4CFF-8060-7B612C160594}" srcOrd="0" destOrd="0" presId="urn:microsoft.com/office/officeart/2005/8/layout/process4"/>
    <dgm:cxn modelId="{132D5C8F-8D28-4055-9CEF-586D14E6DFB8}" type="presParOf" srcId="{32316CE1-B133-469E-BB62-9F32912AD960}" destId="{EB2C29B7-C647-4784-BA47-A74CE4AA96EB}" srcOrd="5" destOrd="0" presId="urn:microsoft.com/office/officeart/2005/8/layout/process4"/>
    <dgm:cxn modelId="{9051603C-0D87-4F57-9D4D-D89E78F34BCA}" type="presParOf" srcId="{32316CE1-B133-469E-BB62-9F32912AD960}" destId="{CF439CC9-439F-422F-8A33-71FE5FCF524C}" srcOrd="6" destOrd="0" presId="urn:microsoft.com/office/officeart/2005/8/layout/process4"/>
    <dgm:cxn modelId="{A0485339-C4D2-4349-A65F-552653A524DA}" type="presParOf" srcId="{CF439CC9-439F-422F-8A33-71FE5FCF524C}" destId="{C84E12F1-E199-4E56-96D2-D093DB376F8B}" srcOrd="0" destOrd="0" presId="urn:microsoft.com/office/officeart/2005/8/layout/process4"/>
    <dgm:cxn modelId="{47DE23CA-04BE-4619-8472-0E982E2966B0}" type="presParOf" srcId="{32316CE1-B133-469E-BB62-9F32912AD960}" destId="{2931BC31-96C8-4031-88D4-6AA62E29A747}" srcOrd="7" destOrd="0" presId="urn:microsoft.com/office/officeart/2005/8/layout/process4"/>
    <dgm:cxn modelId="{4A983B42-8743-4C2E-A167-4D04A3A21CEE}" type="presParOf" srcId="{32316CE1-B133-469E-BB62-9F32912AD960}" destId="{F0DD85DC-8472-4520-A784-D6721ADA338A}" srcOrd="8" destOrd="0" presId="urn:microsoft.com/office/officeart/2005/8/layout/process4"/>
    <dgm:cxn modelId="{8D473A31-9F9E-48F8-80E5-B49D08237A9D}" type="presParOf" srcId="{F0DD85DC-8472-4520-A784-D6721ADA338A}" destId="{7EA69B7B-98B2-4551-9B5F-CAB3228817A3}" srcOrd="0" destOrd="0" presId="urn:microsoft.com/office/officeart/2005/8/layout/process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17FAE8-46E5-4CA1-B11B-39472A03FC1F}">
      <dsp:nvSpPr>
        <dsp:cNvPr id="0" name=""/>
        <dsp:cNvSpPr/>
      </dsp:nvSpPr>
      <dsp:spPr>
        <a:xfrm>
          <a:off x="0" y="3417686"/>
          <a:ext cx="8596312" cy="112176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úsilie uplatňovania </a:t>
          </a:r>
          <a:r>
            <a:rPr lang="sk-SK" altLang="sk-SK" sz="1800" b="1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individuálneho</a:t>
          </a:r>
          <a:r>
            <a:rPr lang="sk-SK" altLang="sk-SK" sz="1800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 prístupu </a:t>
          </a:r>
          <a:endParaRPr lang="sk-SK" sz="1800" kern="1200" dirty="0">
            <a:solidFill>
              <a:schemeClr val="tx1"/>
            </a:solidFill>
            <a:latin typeface="Garamond" pitchFamily="18" charset="0"/>
          </a:endParaRPr>
        </a:p>
      </dsp:txBody>
      <dsp:txXfrm>
        <a:off x="0" y="3417686"/>
        <a:ext cx="8596312" cy="1121760"/>
      </dsp:txXfrm>
    </dsp:sp>
    <dsp:sp modelId="{AA598797-F104-4BD6-AE2C-99355B28E5FC}">
      <dsp:nvSpPr>
        <dsp:cNvPr id="0" name=""/>
        <dsp:cNvSpPr/>
      </dsp:nvSpPr>
      <dsp:spPr>
        <a:xfrm rot="10800000">
          <a:off x="0" y="1709244"/>
          <a:ext cx="8596312" cy="1725268"/>
        </a:xfrm>
        <a:prstGeom prst="upArrowCallout">
          <a:avLst/>
        </a:prstGeom>
        <a:solidFill>
          <a:schemeClr val="accent1">
            <a:shade val="80000"/>
            <a:hueOff val="93931"/>
            <a:satOff val="7458"/>
            <a:lumOff val="105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err="1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medicínsko</a:t>
          </a:r>
          <a:r>
            <a:rPr lang="sk-SK" altLang="sk-SK" sz="1800" b="1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 – </a:t>
          </a:r>
          <a:r>
            <a:rPr lang="sk-SK" altLang="sk-SK" sz="1800" b="1" kern="1200" dirty="0" err="1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inštrumentárny</a:t>
          </a:r>
          <a:r>
            <a:rPr lang="sk-SK" altLang="sk-SK" sz="1800" b="1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 charakter ošetrovateľstva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nespokojnosť so „stereotypnou“ starostlivosťou </a:t>
          </a:r>
          <a:endParaRPr lang="sk-SK" sz="1800" kern="1200" dirty="0">
            <a:solidFill>
              <a:schemeClr val="tx1"/>
            </a:solidFill>
            <a:latin typeface="Garamond" pitchFamily="18" charset="0"/>
          </a:endParaRPr>
        </a:p>
      </dsp:txBody>
      <dsp:txXfrm rot="10800000">
        <a:off x="0" y="1709244"/>
        <a:ext cx="8596312" cy="1121027"/>
      </dsp:txXfrm>
    </dsp:sp>
    <dsp:sp modelId="{5094A666-FFFB-469E-B402-3E35550758F5}">
      <dsp:nvSpPr>
        <dsp:cNvPr id="0" name=""/>
        <dsp:cNvSpPr/>
      </dsp:nvSpPr>
      <dsp:spPr>
        <a:xfrm rot="10800000">
          <a:off x="0" y="802"/>
          <a:ext cx="8596312" cy="1725268"/>
        </a:xfrm>
        <a:prstGeom prst="upArrowCallou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dominancia medicíny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chýbanie vzoru roly sestry ako autonómneho poskytovateľa starostlivosti</a:t>
          </a:r>
          <a:r>
            <a:rPr lang="sk-SK" altLang="sk-SK" sz="1800" b="1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 </a:t>
          </a:r>
          <a:endParaRPr lang="sk-SK" sz="1800" kern="1200" dirty="0">
            <a:solidFill>
              <a:schemeClr val="tx1"/>
            </a:solidFill>
            <a:latin typeface="Garamond" pitchFamily="18" charset="0"/>
          </a:endParaRPr>
        </a:p>
      </dsp:txBody>
      <dsp:txXfrm rot="10800000">
        <a:off x="0" y="802"/>
        <a:ext cx="8596312" cy="11210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CAE074-18B8-4D5B-A663-4F6A5E73FA4E}">
      <dsp:nvSpPr>
        <dsp:cNvPr id="0" name=""/>
        <dsp:cNvSpPr/>
      </dsp:nvSpPr>
      <dsp:spPr>
        <a:xfrm>
          <a:off x="0" y="409000"/>
          <a:ext cx="859631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457E88-98C0-4B92-ABF8-FF763632CCDB}">
      <dsp:nvSpPr>
        <dsp:cNvPr id="0" name=""/>
        <dsp:cNvSpPr/>
      </dsp:nvSpPr>
      <dsp:spPr>
        <a:xfrm>
          <a:off x="429815" y="69520"/>
          <a:ext cx="6017418" cy="67896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altLang="sk-SK" sz="1800" b="1" kern="1200" dirty="0" err="1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vymedzenie</a:t>
          </a:r>
          <a:r>
            <a:rPr lang="cs-CZ" altLang="sk-SK" sz="1800" b="1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 </a:t>
          </a:r>
          <a:r>
            <a:rPr lang="cs-CZ" altLang="sk-SK" sz="1800" b="1" i="0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jedinečnosti </a:t>
          </a:r>
          <a:r>
            <a:rPr lang="cs-CZ" altLang="sk-SK" sz="1800" b="1" i="0" kern="1200" dirty="0" err="1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ošetrovateľstva</a:t>
          </a:r>
          <a:r>
            <a:rPr lang="cs-CZ" altLang="sk-SK" sz="1800" b="1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, </a:t>
          </a:r>
          <a:r>
            <a:rPr lang="cs-CZ" altLang="sk-SK" sz="1800" b="1" kern="1200" dirty="0" err="1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autonómia</a:t>
          </a:r>
          <a:endParaRPr lang="sk-SK" sz="1800" b="1" kern="1200" dirty="0">
            <a:solidFill>
              <a:schemeClr val="tx1"/>
            </a:solidFill>
            <a:latin typeface="Garamond" pitchFamily="18" charset="0"/>
          </a:endParaRPr>
        </a:p>
      </dsp:txBody>
      <dsp:txXfrm>
        <a:off x="462959" y="102664"/>
        <a:ext cx="5951130" cy="612672"/>
      </dsp:txXfrm>
    </dsp:sp>
    <dsp:sp modelId="{AC41372C-54EE-436C-8F7E-001B6A493F69}">
      <dsp:nvSpPr>
        <dsp:cNvPr id="0" name=""/>
        <dsp:cNvSpPr/>
      </dsp:nvSpPr>
      <dsp:spPr>
        <a:xfrm>
          <a:off x="0" y="1452280"/>
          <a:ext cx="859631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62621"/>
              <a:satOff val="4972"/>
              <a:lumOff val="70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CAD9AA-99FF-4824-94B3-99290D0240E1}">
      <dsp:nvSpPr>
        <dsp:cNvPr id="0" name=""/>
        <dsp:cNvSpPr/>
      </dsp:nvSpPr>
      <dsp:spPr>
        <a:xfrm>
          <a:off x="429815" y="1112800"/>
          <a:ext cx="6017418" cy="678960"/>
        </a:xfrm>
        <a:prstGeom prst="roundRect">
          <a:avLst/>
        </a:prstGeom>
        <a:solidFill>
          <a:schemeClr val="accent1">
            <a:shade val="80000"/>
            <a:hueOff val="62621"/>
            <a:satOff val="4972"/>
            <a:lumOff val="704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altLang="sk-SK" sz="1800" b="1" kern="1200" dirty="0" err="1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aplikácia</a:t>
          </a:r>
          <a:r>
            <a:rPr lang="cs-CZ" altLang="sk-SK" sz="1800" b="1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 problematiky </a:t>
          </a:r>
          <a:r>
            <a:rPr lang="cs-CZ" altLang="sk-SK" sz="1800" b="1" kern="1200" dirty="0" err="1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ľudských</a:t>
          </a:r>
          <a:r>
            <a:rPr lang="cs-CZ" altLang="sk-SK" sz="1800" b="1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 </a:t>
          </a:r>
          <a:r>
            <a:rPr lang="cs-CZ" altLang="sk-SK" sz="1800" b="1" kern="1200" dirty="0" err="1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potrieb</a:t>
          </a:r>
          <a:endParaRPr lang="sk-SK" sz="1800" b="1" kern="1200" dirty="0">
            <a:solidFill>
              <a:schemeClr val="tx1"/>
            </a:solidFill>
            <a:latin typeface="Garamond" pitchFamily="18" charset="0"/>
          </a:endParaRPr>
        </a:p>
      </dsp:txBody>
      <dsp:txXfrm>
        <a:off x="462959" y="1145944"/>
        <a:ext cx="5951130" cy="612672"/>
      </dsp:txXfrm>
    </dsp:sp>
    <dsp:sp modelId="{59A8EF7F-38B1-4A83-A582-0B96F664A6E7}">
      <dsp:nvSpPr>
        <dsp:cNvPr id="0" name=""/>
        <dsp:cNvSpPr/>
      </dsp:nvSpPr>
      <dsp:spPr>
        <a:xfrm>
          <a:off x="0" y="2495560"/>
          <a:ext cx="859631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25241"/>
              <a:satOff val="9944"/>
              <a:lumOff val="14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E7A52D-35DB-4A4D-8653-F35B22FCFA99}">
      <dsp:nvSpPr>
        <dsp:cNvPr id="0" name=""/>
        <dsp:cNvSpPr/>
      </dsp:nvSpPr>
      <dsp:spPr>
        <a:xfrm>
          <a:off x="429815" y="2156080"/>
          <a:ext cx="6017418" cy="678960"/>
        </a:xfrm>
        <a:prstGeom prst="roundRect">
          <a:avLst/>
        </a:prstGeom>
        <a:solidFill>
          <a:schemeClr val="accent1">
            <a:shade val="80000"/>
            <a:hueOff val="125241"/>
            <a:satOff val="9944"/>
            <a:lumOff val="140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itchFamily="18" charset="0"/>
            </a:rPr>
            <a:t>humanistická psychológia</a:t>
          </a:r>
          <a:endParaRPr lang="sk-SK" sz="1800" b="1" kern="1200" dirty="0">
            <a:solidFill>
              <a:schemeClr val="tx1"/>
            </a:solidFill>
            <a:latin typeface="Garamond" pitchFamily="18" charset="0"/>
          </a:endParaRPr>
        </a:p>
      </dsp:txBody>
      <dsp:txXfrm>
        <a:off x="462959" y="2189224"/>
        <a:ext cx="5951130" cy="612672"/>
      </dsp:txXfrm>
    </dsp:sp>
    <dsp:sp modelId="{22E45D5C-3F75-42EC-8F37-6E9249FAC001}">
      <dsp:nvSpPr>
        <dsp:cNvPr id="0" name=""/>
        <dsp:cNvSpPr/>
      </dsp:nvSpPr>
      <dsp:spPr>
        <a:xfrm>
          <a:off x="0" y="3538840"/>
          <a:ext cx="859631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87862"/>
              <a:satOff val="14916"/>
              <a:lumOff val="211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05B287-1AF8-435C-A9FE-2C9CDD362759}">
      <dsp:nvSpPr>
        <dsp:cNvPr id="0" name=""/>
        <dsp:cNvSpPr/>
      </dsp:nvSpPr>
      <dsp:spPr>
        <a:xfrm>
          <a:off x="429815" y="3199360"/>
          <a:ext cx="6017418" cy="678960"/>
        </a:xfrm>
        <a:prstGeom prst="roundRec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err="1" smtClean="0">
              <a:solidFill>
                <a:schemeClr val="tx1"/>
              </a:solidFill>
              <a:latin typeface="Garamond" pitchFamily="18" charset="0"/>
            </a:rPr>
            <a:t>Maslowova</a:t>
          </a:r>
          <a:r>
            <a:rPr lang="sk-SK" sz="1800" b="1" kern="1200" dirty="0" smtClean="0">
              <a:solidFill>
                <a:schemeClr val="tx1"/>
              </a:solidFill>
              <a:latin typeface="Garamond" pitchFamily="18" charset="0"/>
            </a:rPr>
            <a:t> teórie motivácie</a:t>
          </a:r>
          <a:endParaRPr lang="sk-SK" sz="1800" b="1" kern="1200" dirty="0">
            <a:solidFill>
              <a:schemeClr val="tx1"/>
            </a:solidFill>
            <a:latin typeface="Garamond" pitchFamily="18" charset="0"/>
          </a:endParaRPr>
        </a:p>
      </dsp:txBody>
      <dsp:txXfrm>
        <a:off x="462959" y="3232504"/>
        <a:ext cx="5951130" cy="6126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8574B7-382E-4A45-B358-70C36A3C8B73}">
      <dsp:nvSpPr>
        <dsp:cNvPr id="0" name=""/>
        <dsp:cNvSpPr/>
      </dsp:nvSpPr>
      <dsp:spPr>
        <a:xfrm>
          <a:off x="0" y="4351752"/>
          <a:ext cx="8596312" cy="713941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itchFamily="18" charset="0"/>
            </a:rPr>
            <a:t>rozmach vedeckej a publikačnej činnosti, profesionalizácia</a:t>
          </a:r>
          <a:endParaRPr lang="sk-SK" sz="1800" kern="1200" dirty="0">
            <a:solidFill>
              <a:schemeClr val="tx1"/>
            </a:solidFill>
            <a:latin typeface="Garamond" pitchFamily="18" charset="0"/>
          </a:endParaRPr>
        </a:p>
      </dsp:txBody>
      <dsp:txXfrm>
        <a:off x="0" y="4351752"/>
        <a:ext cx="8596312" cy="713941"/>
      </dsp:txXfrm>
    </dsp:sp>
    <dsp:sp modelId="{6CAD7313-A39F-4246-AC08-909930BC2FFA}">
      <dsp:nvSpPr>
        <dsp:cNvPr id="0" name=""/>
        <dsp:cNvSpPr/>
      </dsp:nvSpPr>
      <dsp:spPr>
        <a:xfrm rot="10800000">
          <a:off x="0" y="3264419"/>
          <a:ext cx="8596312" cy="1098041"/>
        </a:xfrm>
        <a:prstGeom prst="upArrowCallout">
          <a:avLst/>
        </a:prstGeom>
        <a:solidFill>
          <a:schemeClr val="accent1">
            <a:shade val="80000"/>
            <a:hueOff val="46965"/>
            <a:satOff val="3729"/>
            <a:lumOff val="528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rozvoj ošetrovateľských teórií a modelov</a:t>
          </a:r>
          <a:endParaRPr lang="sk-SK" sz="1800" kern="1200" dirty="0">
            <a:solidFill>
              <a:schemeClr val="tx1"/>
            </a:solidFill>
            <a:latin typeface="Garamond" pitchFamily="18" charset="0"/>
          </a:endParaRPr>
        </a:p>
      </dsp:txBody>
      <dsp:txXfrm rot="10800000">
        <a:off x="0" y="3264419"/>
        <a:ext cx="8596312" cy="713474"/>
      </dsp:txXfrm>
    </dsp:sp>
    <dsp:sp modelId="{9BB3A8A1-499D-4CFF-8060-7B612C160594}">
      <dsp:nvSpPr>
        <dsp:cNvPr id="0" name=""/>
        <dsp:cNvSpPr/>
      </dsp:nvSpPr>
      <dsp:spPr>
        <a:xfrm rot="10800000">
          <a:off x="0" y="2177087"/>
          <a:ext cx="8596312" cy="1098041"/>
        </a:xfrm>
        <a:prstGeom prst="upArrowCallout">
          <a:avLst/>
        </a:prstGeom>
        <a:solidFill>
          <a:schemeClr val="accent1">
            <a:shade val="80000"/>
            <a:hueOff val="93931"/>
            <a:satOff val="7458"/>
            <a:lumOff val="105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potreba definovať, špecifikovať kvalitatívny prínos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a jedinečnú funkciu ošetrovateľstva,</a:t>
          </a:r>
          <a:r>
            <a:rPr lang="sk-SK" altLang="sk-SK" sz="1800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 </a:t>
          </a:r>
          <a:endParaRPr lang="sk-SK" sz="1800" kern="1200" dirty="0">
            <a:solidFill>
              <a:schemeClr val="tx1"/>
            </a:solidFill>
            <a:latin typeface="Garamond" pitchFamily="18" charset="0"/>
          </a:endParaRPr>
        </a:p>
      </dsp:txBody>
      <dsp:txXfrm rot="10800000">
        <a:off x="0" y="2177087"/>
        <a:ext cx="8596312" cy="713474"/>
      </dsp:txXfrm>
    </dsp:sp>
    <dsp:sp modelId="{C84E12F1-E199-4E56-96D2-D093DB376F8B}">
      <dsp:nvSpPr>
        <dsp:cNvPr id="0" name=""/>
        <dsp:cNvSpPr/>
      </dsp:nvSpPr>
      <dsp:spPr>
        <a:xfrm rot="10800000">
          <a:off x="0" y="1089755"/>
          <a:ext cx="8596312" cy="1098041"/>
        </a:xfrm>
        <a:prstGeom prst="upArrowCallout">
          <a:avLst/>
        </a:prstGeom>
        <a:solidFill>
          <a:schemeClr val="accent1">
            <a:shade val="80000"/>
            <a:hueOff val="140896"/>
            <a:satOff val="11187"/>
            <a:lumOff val="1586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úsilie o autonómiu </a:t>
          </a:r>
          <a:endParaRPr lang="sk-SK" sz="1800" kern="1200" dirty="0">
            <a:solidFill>
              <a:schemeClr val="tx1"/>
            </a:solidFill>
            <a:latin typeface="Garamond" pitchFamily="18" charset="0"/>
          </a:endParaRPr>
        </a:p>
      </dsp:txBody>
      <dsp:txXfrm rot="10800000">
        <a:off x="0" y="1089755"/>
        <a:ext cx="8596312" cy="713474"/>
      </dsp:txXfrm>
    </dsp:sp>
    <dsp:sp modelId="{7EA69B7B-98B2-4551-9B5F-CAB3228817A3}">
      <dsp:nvSpPr>
        <dsp:cNvPr id="0" name=""/>
        <dsp:cNvSpPr/>
      </dsp:nvSpPr>
      <dsp:spPr>
        <a:xfrm rot="10800000">
          <a:off x="0" y="2422"/>
          <a:ext cx="8596312" cy="1098041"/>
        </a:xfrm>
        <a:prstGeom prst="upArrowCallou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rPr>
            <a:t>rozvoj psychologických a sociálnych vied</a:t>
          </a:r>
          <a:endParaRPr lang="sk-SK" sz="1800" kern="1200" dirty="0">
            <a:solidFill>
              <a:schemeClr val="tx1"/>
            </a:solidFill>
            <a:latin typeface="Garamond" pitchFamily="18" charset="0"/>
          </a:endParaRPr>
        </a:p>
      </dsp:txBody>
      <dsp:txXfrm rot="10800000">
        <a:off x="0" y="2422"/>
        <a:ext cx="8596312" cy="7134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81761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8628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50431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30433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6987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392652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21285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995623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98773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3566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5222512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857651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7745962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398286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224771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44489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64941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  <p:sldLayoutId id="214748372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33193" y="1760100"/>
            <a:ext cx="7766936" cy="1646302"/>
          </a:xfrm>
        </p:spPr>
        <p:txBody>
          <a:bodyPr/>
          <a:lstStyle/>
          <a:p>
            <a:pPr lvl="0" algn="ctr"/>
            <a:r>
              <a:rPr lang="sk-SK" sz="3600" b="1" smtClean="0">
                <a:latin typeface="Garamond" panose="02020404030301010803" pitchFamily="18" charset="0"/>
                <a:cs typeface="Times New Roman" panose="02020603050405020304" pitchFamily="18" charset="0"/>
              </a:rPr>
              <a:t>Biomedicínsky model</a:t>
            </a:r>
            <a:r>
              <a:rPr lang="sk-SK" sz="3600" b="1" dirty="0">
                <a:latin typeface="Garamond" panose="02020404030301010803" pitchFamily="18" charset="0"/>
                <a:cs typeface="Times New Roman" panose="02020603050405020304" pitchFamily="18" charset="0"/>
              </a:rPr>
              <a:t/>
            </a:r>
            <a:br>
              <a:rPr lang="sk-SK" sz="3600" b="1" dirty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endParaRPr lang="sk-SK" sz="3600" b="1" dirty="0"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72381" y="4185816"/>
            <a:ext cx="7766936" cy="1096899"/>
          </a:xfrm>
        </p:spPr>
        <p:txBody>
          <a:bodyPr>
            <a:normAutofit lnSpcReduction="10000"/>
          </a:bodyPr>
          <a:lstStyle/>
          <a:p>
            <a:pPr algn="l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Prof. Mgr. Katarína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Ž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iaková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, PhD.</a:t>
            </a:r>
          </a:p>
          <a:p>
            <a:pPr algn="l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Mgr. Dominika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Kalánková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l"/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Predmet: Ošetrovateľstvo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829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itchFamily="18" charset="0"/>
              </a:rPr>
              <a:t>Biomedicínsky model</a:t>
            </a:r>
            <a:endParaRPr lang="sk-SK" b="1" dirty="0">
              <a:latin typeface="Garamond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64272" y="1541418"/>
            <a:ext cx="4184035" cy="547333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sk-SK" altLang="sk-SK" dirty="0" err="1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Akcentácia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 existencie 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biologických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 potrieb</a:t>
            </a:r>
          </a:p>
          <a:p>
            <a:pPr>
              <a:lnSpc>
                <a:spcPct val="90000"/>
              </a:lnSpc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R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ámec 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organopatológie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 - dôraz na </a:t>
            </a:r>
            <a:r>
              <a:rPr lang="sk-SK" altLang="sk-SK" dirty="0" err="1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anatomicko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 - fyziologické, biochemické aspekty dysfunkcie</a:t>
            </a:r>
          </a:p>
          <a:p>
            <a:pPr>
              <a:lnSpc>
                <a:spcPct val="90000"/>
              </a:lnSpc>
            </a:pPr>
            <a:r>
              <a:rPr lang="sk-SK" altLang="sk-SK" i="1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N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a choroby orientovaný prístup 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– dôraz na štruktúru a funkciu ako na jedinečnosť a integritu tela, 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  <a:sym typeface="Symbol" pitchFamily="18" charset="2"/>
              </a:rPr>
              <a:t> subjektivita</a:t>
            </a:r>
            <a:endParaRPr lang="sk-SK" altLang="sk-SK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C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ieľ intervencií – 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vyliečenie,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 rekonštrukcia, návrat funkcie, návrat rovnováhy v systémoch, resp. paliatívny aspekt, prestíž invazívnych odborov</a:t>
            </a:r>
          </a:p>
          <a:p>
            <a:pPr>
              <a:lnSpc>
                <a:spcPct val="90000"/>
              </a:lnSpc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Z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ameranosť len na 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dysfunkčnú časť, absencia individualizácie 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starostlivosti</a:t>
            </a:r>
          </a:p>
          <a:p>
            <a:pPr>
              <a:lnSpc>
                <a:spcPct val="90000"/>
              </a:lnSpc>
            </a:pPr>
            <a:endParaRPr lang="sk-SK" altLang="sk-SK" b="1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itchFamily="18" charset="0"/>
            </a:endParaRP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5076907" y="1580606"/>
            <a:ext cx="4184034" cy="510757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sk-SK" altLang="sk-SK" dirty="0" err="1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F</a:t>
            </a:r>
            <a:r>
              <a:rPr lang="sk-SK" altLang="sk-SK" dirty="0" err="1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ormatívne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 hodnotenie starostlivosti, 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funkčný systém</a:t>
            </a:r>
          </a:p>
          <a:p>
            <a:pPr>
              <a:lnSpc>
                <a:spcPct val="90000"/>
              </a:lnSpc>
            </a:pPr>
            <a:r>
              <a:rPr lang="sk-SK" altLang="sk-SK" i="1" dirty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A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sistentský 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spôsob práce sestry, plnenie lekárskych ordinácii</a:t>
            </a:r>
          </a:p>
          <a:p>
            <a:pPr>
              <a:lnSpc>
                <a:spcPct val="90000"/>
              </a:lnSpc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U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prednostnenie 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výkonov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 pred psychickou podporou chorého</a:t>
            </a:r>
          </a:p>
          <a:p>
            <a:pPr>
              <a:lnSpc>
                <a:spcPct val="90000"/>
              </a:lnSpc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V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ýber intervencie – 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rutinizovaný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 (skúsenosť)</a:t>
            </a:r>
          </a:p>
          <a:p>
            <a:pPr>
              <a:lnSpc>
                <a:spcPct val="90000"/>
              </a:lnSpc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P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rispôsobenie sa chorému, 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neosobný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 prístup k pacientovi</a:t>
            </a:r>
          </a:p>
          <a:p>
            <a:pPr>
              <a:lnSpc>
                <a:spcPct val="90000"/>
              </a:lnSpc>
            </a:pPr>
            <a:r>
              <a:rPr lang="sk-SK" altLang="sk-SK" i="1" dirty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D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ôraz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 na osobnú hygienu, hygienu prostredia</a:t>
            </a:r>
          </a:p>
          <a:p>
            <a:pPr>
              <a:lnSpc>
                <a:spcPct val="90000"/>
              </a:lnSpc>
            </a:pPr>
            <a:r>
              <a:rPr lang="sk-SK" altLang="sk-SK" i="1" dirty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H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ierarchia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 sestier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itchFamily="18" charset="0"/>
              </a:rPr>
              <a:t>Východiská zmeny</a:t>
            </a:r>
            <a:endParaRPr lang="sk-SK" b="1" dirty="0">
              <a:latin typeface="Garamond" pitchFamily="18" charset="0"/>
            </a:endParaRPr>
          </a:p>
        </p:txBody>
      </p:sp>
      <p:graphicFrame>
        <p:nvGraphicFramePr>
          <p:cNvPr id="6" name="Zástupný symbol obsahu 5"/>
          <p:cNvGraphicFramePr>
            <a:graphicFrameLocks noGrp="1"/>
          </p:cNvGraphicFramePr>
          <p:nvPr>
            <p:ph idx="1"/>
          </p:nvPr>
        </p:nvGraphicFramePr>
        <p:xfrm>
          <a:off x="677863" y="1501775"/>
          <a:ext cx="8596312" cy="4540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itchFamily="18" charset="0"/>
              </a:rPr>
              <a:t>Východiská zmeny</a:t>
            </a:r>
            <a:endParaRPr lang="sk-SK" b="1" dirty="0">
              <a:latin typeface="Garamond" pitchFamily="18" charset="0"/>
            </a:endParaRP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677334" y="1632857"/>
            <a:ext cx="4184035" cy="4408504"/>
          </a:xfrm>
        </p:spPr>
        <p:txBody>
          <a:bodyPr/>
          <a:lstStyle/>
          <a:p>
            <a:pPr>
              <a:defRPr/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N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edostatok lekárov -  obavy štátnych inštitúcií o kvalitu ZS</a:t>
            </a:r>
          </a:p>
          <a:p>
            <a:pPr>
              <a:defRPr/>
            </a:pPr>
            <a:r>
              <a:rPr lang="sk-SK" altLang="sk-SK" dirty="0" err="1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Netransparentnosť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 financovania zdravotnej starostlivosti</a:t>
            </a:r>
            <a:endParaRPr lang="sk-SK" altLang="sk-SK" dirty="0" smtClean="0">
              <a:solidFill>
                <a:schemeClr val="tx1"/>
              </a:solidFill>
              <a:latin typeface="Garamond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 </a:t>
            </a: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P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ostavenie ošetrovateľstva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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 Údaje o rozsahu ošetrovateľskej praxe pre formulovanie zdravotnej politiky</a:t>
            </a:r>
          </a:p>
          <a:p>
            <a:pPr>
              <a:defRPr/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P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resun kompetencií, snaha o transparentnosť pri financovaní, automatizácia systémov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5" name="Zástupný symbol obsahu 4"/>
          <p:cNvSpPr>
            <a:spLocks noGrp="1"/>
          </p:cNvSpPr>
          <p:nvPr>
            <p:ph sz="half" idx="2"/>
          </p:nvPr>
        </p:nvSpPr>
        <p:spPr>
          <a:xfrm>
            <a:off x="5089970" y="1632857"/>
            <a:ext cx="4184034" cy="4408505"/>
          </a:xfrm>
        </p:spPr>
        <p:txBody>
          <a:bodyPr/>
          <a:lstStyle/>
          <a:p>
            <a:pPr>
              <a:defRPr/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P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rudký rozvoj odboru - atribútov autonómie ako vedy</a:t>
            </a:r>
          </a:p>
          <a:p>
            <a:pPr>
              <a:defRPr/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I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ntenzívna tvorba a rozvoj  konceptuálnych modelov</a:t>
            </a:r>
          </a:p>
          <a:p>
            <a:pPr>
              <a:defRPr/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K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oncepcia ošetrovateľskej diagnostiky</a:t>
            </a:r>
          </a:p>
          <a:p>
            <a:pPr>
              <a:defRPr/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R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ozvoj klasifikačných systémov</a:t>
            </a:r>
          </a:p>
          <a:p>
            <a:pPr>
              <a:defRPr/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R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anose="02020603050405020304" pitchFamily="18" charset="0"/>
              </a:rPr>
              <a:t>evízia, aktualizácie, testovanie validity, klinickej využiteľnosti, zakomponovanie do zdravotníckej štatistiky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itchFamily="18" charset="0"/>
              </a:rPr>
              <a:t>Hlavné východiská konceptuálnych modelov (60. roky)</a:t>
            </a:r>
            <a:endParaRPr lang="sk-SK" b="1" dirty="0">
              <a:latin typeface="Garamond" pitchFamily="18" charset="0"/>
            </a:endParaRPr>
          </a:p>
        </p:txBody>
      </p:sp>
      <p:graphicFrame>
        <p:nvGraphicFramePr>
          <p:cNvPr id="6" name="Zástupný symbol obsah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437263613"/>
              </p:ext>
            </p:extLst>
          </p:nvPr>
        </p:nvGraphicFramePr>
        <p:xfrm>
          <a:off x="677863" y="2160588"/>
          <a:ext cx="8596312" cy="4187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textu 3"/>
          <p:cNvSpPr>
            <a:spLocks noGrp="1"/>
          </p:cNvSpPr>
          <p:nvPr>
            <p:ph type="body" idx="1"/>
          </p:nvPr>
        </p:nvSpPr>
        <p:spPr>
          <a:xfrm>
            <a:off x="610430" y="1181270"/>
            <a:ext cx="4185623" cy="576262"/>
          </a:xfrm>
        </p:spPr>
        <p:txBody>
          <a:bodyPr/>
          <a:lstStyle/>
          <a:p>
            <a:r>
              <a:rPr lang="sk-SK" sz="3600" b="1" dirty="0" smtClean="0">
                <a:solidFill>
                  <a:schemeClr val="accent1"/>
                </a:solidFill>
                <a:latin typeface="Garamond" pitchFamily="18" charset="0"/>
              </a:rPr>
              <a:t>Humanistická psychológia</a:t>
            </a:r>
            <a:endParaRPr lang="sk-SK" sz="3600" b="1" dirty="0">
              <a:solidFill>
                <a:schemeClr val="accent1"/>
              </a:solidFill>
              <a:latin typeface="Garamond" pitchFamily="18" charset="0"/>
            </a:endParaRPr>
          </a:p>
        </p:txBody>
      </p:sp>
      <p:sp>
        <p:nvSpPr>
          <p:cNvPr id="5" name="Zástupný symbol obsahu 4"/>
          <p:cNvSpPr>
            <a:spLocks noGrp="1"/>
          </p:cNvSpPr>
          <p:nvPr>
            <p:ph sz="half" idx="2"/>
          </p:nvPr>
        </p:nvSpPr>
        <p:spPr>
          <a:xfrm>
            <a:off x="584305" y="2325189"/>
            <a:ext cx="4185623" cy="3135086"/>
          </a:xfrm>
        </p:spPr>
        <p:txBody>
          <a:bodyPr/>
          <a:lstStyle/>
          <a:p>
            <a:r>
              <a:rPr lang="sk-SK" altLang="sk-SK" dirty="0" err="1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A</a:t>
            </a:r>
            <a:r>
              <a:rPr lang="sk-SK" altLang="sk-SK" dirty="0" err="1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kcentácia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 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ľudskej dôstojnosti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, hodnoty ľudskej bytosti</a:t>
            </a:r>
          </a:p>
          <a:p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D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ôraz na 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kapacitu sebarealizácie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, zdravý a tvorivý rast,  zodpovednosť za vlastné žitie</a:t>
            </a:r>
          </a:p>
          <a:p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R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ešpektovanie rôznorodosti prístupov</a:t>
            </a:r>
            <a:endParaRPr lang="sk-SK" dirty="0">
              <a:solidFill>
                <a:schemeClr val="tx1"/>
              </a:solidFill>
              <a:latin typeface="Garamond" pitchFamily="18" charset="0"/>
            </a:endParaRPr>
          </a:p>
        </p:txBody>
      </p:sp>
      <p:sp>
        <p:nvSpPr>
          <p:cNvPr id="6" name="Zástupný symbol textu 5"/>
          <p:cNvSpPr>
            <a:spLocks noGrp="1"/>
          </p:cNvSpPr>
          <p:nvPr>
            <p:ph type="body" sz="quarter" idx="3"/>
          </p:nvPr>
        </p:nvSpPr>
        <p:spPr>
          <a:xfrm>
            <a:off x="5010006" y="1220458"/>
            <a:ext cx="4185618" cy="576262"/>
          </a:xfrm>
        </p:spPr>
        <p:txBody>
          <a:bodyPr/>
          <a:lstStyle/>
          <a:p>
            <a:r>
              <a:rPr lang="sk-SK" sz="3600" b="1" dirty="0" err="1" smtClean="0">
                <a:solidFill>
                  <a:schemeClr val="accent1"/>
                </a:solidFill>
                <a:latin typeface="Garamond" pitchFamily="18" charset="0"/>
              </a:rPr>
              <a:t>Maslowova</a:t>
            </a:r>
            <a:r>
              <a:rPr lang="sk-SK" sz="3600" b="1" dirty="0" smtClean="0">
                <a:solidFill>
                  <a:schemeClr val="accent1"/>
                </a:solidFill>
                <a:latin typeface="Garamond" pitchFamily="18" charset="0"/>
              </a:rPr>
              <a:t> teória motivácie</a:t>
            </a:r>
            <a:endParaRPr lang="sk-SK" sz="3600" b="1" dirty="0">
              <a:solidFill>
                <a:schemeClr val="accent1"/>
              </a:solidFill>
              <a:latin typeface="Garamond" pitchFamily="18" charset="0"/>
            </a:endParaRPr>
          </a:p>
        </p:txBody>
      </p:sp>
      <p:sp>
        <p:nvSpPr>
          <p:cNvPr id="7" name="Zástupný symbol obsahu 6"/>
          <p:cNvSpPr>
            <a:spLocks noGrp="1"/>
          </p:cNvSpPr>
          <p:nvPr>
            <p:ph sz="quarter" idx="4"/>
          </p:nvPr>
        </p:nvSpPr>
        <p:spPr>
          <a:xfrm>
            <a:off x="5049196" y="2325189"/>
            <a:ext cx="4185617" cy="420624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M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nohotvárne ľudské potreby sú hierarchicky usporiadané (4 úrovne potrieb, </a:t>
            </a:r>
            <a:r>
              <a:rPr lang="sk-SK" altLang="sk-SK" dirty="0" err="1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metapotreby</a:t>
            </a:r>
            <a:r>
              <a:rPr lang="en-US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)</a:t>
            </a:r>
            <a:endParaRPr lang="sk-SK" altLang="sk-SK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Z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dravý a želateľný vývin osobnosti obsahuje aktualizáciu, naplnenie </a:t>
            </a:r>
            <a:r>
              <a:rPr lang="sk-SK" altLang="sk-SK" dirty="0" err="1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potencionalít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 človeka</a:t>
            </a:r>
          </a:p>
          <a:p>
            <a:pPr>
              <a:lnSpc>
                <a:spcPct val="90000"/>
              </a:lnSpc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P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ri </a:t>
            </a:r>
            <a:r>
              <a:rPr lang="sk-SK" altLang="sk-SK" dirty="0" err="1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sebaktualizácii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 ide o využitie </a:t>
            </a:r>
            <a:r>
              <a:rPr lang="sk-SK" altLang="sk-SK" dirty="0" err="1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kognitívno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 - kreatívnych, emocionálnych, vôľových a ďalších kapacít jednotlivca pre čo najširšie zhodnotenie života (bytia), udržanie zdravia a vytvárania svojej integrity a samostatnosti</a:t>
            </a:r>
          </a:p>
          <a:p>
            <a:pPr>
              <a:lnSpc>
                <a:spcPct val="90000"/>
              </a:lnSpc>
            </a:pPr>
            <a:r>
              <a:rPr lang="sk-SK" altLang="sk-SK" dirty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C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  <a:cs typeface="Times New Roman" pitchFamily="18" charset="0"/>
              </a:rPr>
              <a:t>ieľom humanistickej  psychológie je rozšírenie  poznatkov o štúdium individuality, hodnôt, svedomia, etiky a teda najvyšších sfér ľudskej povahy</a:t>
            </a:r>
          </a:p>
          <a:p>
            <a:pPr>
              <a:lnSpc>
                <a:spcPct val="90000"/>
              </a:lnSpc>
            </a:pPr>
            <a:endParaRPr lang="sk-SK" altLang="sk-SK" dirty="0" smtClean="0">
              <a:solidFill>
                <a:schemeClr val="tx1"/>
              </a:solidFill>
              <a:latin typeface="Garamond" pitchFamily="18" charset="0"/>
              <a:cs typeface="Times New Roman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itchFamily="18" charset="0"/>
              </a:rPr>
              <a:t>Rozvoj ošetrovateľských teórií a modelov</a:t>
            </a:r>
            <a:endParaRPr lang="sk-SK" b="1" dirty="0">
              <a:latin typeface="Garamond" pitchFamily="18" charset="0"/>
            </a:endParaRPr>
          </a:p>
        </p:txBody>
      </p:sp>
      <p:graphicFrame>
        <p:nvGraphicFramePr>
          <p:cNvPr id="10" name="Zástupný symbol obsahu 9"/>
          <p:cNvGraphicFramePr>
            <a:graphicFrameLocks noGrp="1"/>
          </p:cNvGraphicFramePr>
          <p:nvPr>
            <p:ph idx="1"/>
          </p:nvPr>
        </p:nvGraphicFramePr>
        <p:xfrm>
          <a:off x="677863" y="1476375"/>
          <a:ext cx="8596312" cy="50681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Súhrn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45921"/>
            <a:ext cx="8596668" cy="5050970"/>
          </a:xfrm>
        </p:spPr>
        <p:txBody>
          <a:bodyPr>
            <a:normAutofit lnSpcReduction="10000"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B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iomedicínsky model je definovaný ako prístup orientovaný na choroby s dôrazom na štruktúru a funkciu ako na jedinečnosť a integritu tela</a:t>
            </a:r>
          </a:p>
          <a:p>
            <a:pPr marL="0" indent="0"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Cieľom intervencií je zameranie na dysfunkčnú časť, úplné vyliečenie, rekonštrukciu, návrat poškodených funkcií, návrat rovnováhy v systémoch, prípadne paliatívny aspekt</a:t>
            </a:r>
          </a:p>
          <a:p>
            <a:pPr marL="0" indent="0"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R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eakcia na absenciu individualizácie starostlivosti,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formatívne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hodnotenie starostlivosti, funkčný systém , asistentský spôsob práce sestry, plnenie lekárskych ordinácií, uprednostňovanie výkonov pred psychickou podporou pacienta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ctr">
              <a:buNone/>
            </a:pP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vznik konceptuálnych modelov v ošetrovateľstve (60. roky 20. storočia)</a:t>
            </a:r>
            <a:endParaRPr lang="sk-SK" b="1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Šípka dolu 3"/>
          <p:cNvSpPr/>
          <p:nvPr/>
        </p:nvSpPr>
        <p:spPr>
          <a:xfrm>
            <a:off x="4544594" y="4824548"/>
            <a:ext cx="862148" cy="6923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233679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Literatúra</a:t>
            </a:r>
            <a:br>
              <a:rPr lang="sk-SK" b="1" dirty="0" smtClean="0">
                <a:latin typeface="Garamond" panose="02020404030301010803" pitchFamily="18" charset="0"/>
              </a:rPr>
            </a:b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4" y="1567543"/>
            <a:ext cx="8596668" cy="4473819"/>
          </a:xfrm>
        </p:spPr>
        <p:txBody>
          <a:bodyPr>
            <a:normAutofit/>
          </a:bodyPr>
          <a:lstStyle/>
          <a:p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</a:rPr>
              <a:t>ŽIAKOVÁ, K., JAROŠOVÁ, D., ČÁP, J. a kol. 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itchFamily="18" charset="0"/>
              </a:rPr>
              <a:t>Ošetřovatelství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</a:rPr>
              <a:t>. 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itchFamily="18" charset="0"/>
              </a:rPr>
              <a:t>Konceptuální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</a:rPr>
              <a:t> modely a </a:t>
            </a:r>
            <a:r>
              <a:rPr lang="sk-SK" altLang="sk-SK" i="1" dirty="0" err="1" smtClean="0">
                <a:solidFill>
                  <a:schemeClr val="tx1"/>
                </a:solidFill>
                <a:latin typeface="Garamond" pitchFamily="18" charset="0"/>
              </a:rPr>
              <a:t>teorie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</a:rPr>
              <a:t>. Ostrava: Ostravská Univerzita, 2005. 234 s. ISBN 80-7368-8.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</a:rPr>
              <a:t>ŽIAKOVÁ, K. a kol. 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</a:rPr>
              <a:t>Ošetrovateľské konceptuálne modely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</a:rPr>
              <a:t>. Martin: Osveta, 2007.189 s. ISBN 978-80-8063-247-2.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</a:rPr>
              <a:t>ŽIAKOVÁ, K. a kol. </a:t>
            </a:r>
            <a:r>
              <a:rPr lang="sk-SK" altLang="sk-SK" i="1" dirty="0" smtClean="0">
                <a:solidFill>
                  <a:schemeClr val="tx1"/>
                </a:solidFill>
                <a:latin typeface="Garamond" pitchFamily="18" charset="0"/>
              </a:rPr>
              <a:t>Ošetrovateľstvo teória a vedecký výskum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</a:rPr>
              <a:t>. 2. </a:t>
            </a:r>
            <a:r>
              <a:rPr lang="sk-SK" altLang="sk-SK" dirty="0" err="1" smtClean="0">
                <a:solidFill>
                  <a:schemeClr val="tx1"/>
                </a:solidFill>
                <a:latin typeface="Garamond" pitchFamily="18" charset="0"/>
              </a:rPr>
              <a:t>dopl</a:t>
            </a:r>
            <a:r>
              <a:rPr lang="sk-SK" altLang="sk-SK" dirty="0" smtClean="0">
                <a:solidFill>
                  <a:schemeClr val="tx1"/>
                </a:solidFill>
                <a:latin typeface="Garamond" pitchFamily="18" charset="0"/>
              </a:rPr>
              <a:t>. vyd. Martin: Vydavateľstvo Osveta, 2009. 323 s. ISBN 80-8063-304-2.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sk-SK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82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596</TotalTime>
  <Words>486</Words>
  <Application>Microsoft Office PowerPoint</Application>
  <PresentationFormat>Vlastná</PresentationFormat>
  <Paragraphs>70</Paragraphs>
  <Slides>9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9</vt:i4>
      </vt:variant>
    </vt:vector>
  </HeadingPairs>
  <TitlesOfParts>
    <vt:vector size="10" baseType="lpstr">
      <vt:lpstr>Fazeta</vt:lpstr>
      <vt:lpstr>Biomedicínsky model </vt:lpstr>
      <vt:lpstr>Biomedicínsky model</vt:lpstr>
      <vt:lpstr>Východiská zmeny</vt:lpstr>
      <vt:lpstr>Východiská zmeny</vt:lpstr>
      <vt:lpstr>Hlavné východiská konceptuálnych modelov (60. roky)</vt:lpstr>
      <vt:lpstr>Snímka 6</vt:lpstr>
      <vt:lpstr>Rozvoj ošetrovateľských teórií a modelov</vt:lpstr>
      <vt:lpstr>Súhrn</vt:lpstr>
      <vt:lpstr>Literatúra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Ošetrovateľstvo ako aplikovaná vedná disciplína. Funkcie sestry a rola sestry. Metódy práce.</dc:title>
  <dc:creator>Katarina Ziakova</dc:creator>
  <cp:lastModifiedBy>Dominika Kalánková</cp:lastModifiedBy>
  <cp:revision>61</cp:revision>
  <dcterms:created xsi:type="dcterms:W3CDTF">2018-02-12T11:20:05Z</dcterms:created>
  <dcterms:modified xsi:type="dcterms:W3CDTF">2018-06-12T20:39:08Z</dcterms:modified>
</cp:coreProperties>
</file>