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ommentAuthors.xml" ContentType="application/vnd.openxmlformats-officedocument.presentationml.commentAuthor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diagrams/drawing5.xml" ContentType="application/vnd.ms-office.drawingml.diagramDrawing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Default Extension="png" ContentType="image/png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1"/>
  </p:sldMasterIdLst>
  <p:sldIdLst>
    <p:sldId id="256" r:id="rId2"/>
    <p:sldId id="270" r:id="rId3"/>
    <p:sldId id="275" r:id="rId4"/>
    <p:sldId id="277" r:id="rId5"/>
    <p:sldId id="295" r:id="rId6"/>
    <p:sldId id="279" r:id="rId7"/>
    <p:sldId id="281" r:id="rId8"/>
    <p:sldId id="271" r:id="rId9"/>
    <p:sldId id="280" r:id="rId10"/>
    <p:sldId id="282" r:id="rId11"/>
    <p:sldId id="283" r:id="rId12"/>
    <p:sldId id="273" r:id="rId13"/>
    <p:sldId id="284" r:id="rId14"/>
    <p:sldId id="272" r:id="rId15"/>
    <p:sldId id="285" r:id="rId16"/>
    <p:sldId id="286" r:id="rId17"/>
    <p:sldId id="287" r:id="rId18"/>
    <p:sldId id="274" r:id="rId19"/>
    <p:sldId id="289" r:id="rId20"/>
    <p:sldId id="290" r:id="rId21"/>
    <p:sldId id="291" r:id="rId22"/>
    <p:sldId id="292" r:id="rId23"/>
    <p:sldId id="293" r:id="rId24"/>
    <p:sldId id="294" r:id="rId25"/>
    <p:sldId id="269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arina Ziakova" initials="KZ" lastIdx="11" clrIdx="0">
    <p:extLst/>
  </p:cmAuthor>
  <p:cmAuthor id="2" name="Dominika Kalánková" initials="DK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5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3A1C50-A398-472D-8C32-E15542698E23}" type="doc">
      <dgm:prSet loTypeId="urn:microsoft.com/office/officeart/2005/8/layout/list1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8B171BF6-AF7D-477B-9AC2-BA5A2C2E5EDA}">
      <dgm:prSet phldrT="[Text]" custT="1"/>
      <dgm:spPr/>
      <dgm:t>
        <a:bodyPr/>
        <a:lstStyle/>
        <a:p>
          <a:pPr algn="just"/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výskum		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CB82C8BF-8C99-4D02-BF0B-7DA609B6C4E5}" type="parTrans" cxnId="{EC7C752B-B136-4929-9CD8-65D8E35315F9}">
      <dgm:prSet/>
      <dgm:spPr/>
      <dgm:t>
        <a:bodyPr/>
        <a:lstStyle/>
        <a:p>
          <a:pPr algn="just"/>
          <a:endParaRPr lang="sk-SK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CA2AC75D-634F-4004-B638-907AE4B0CDE1}" type="sibTrans" cxnId="{EC7C752B-B136-4929-9CD8-65D8E35315F9}">
      <dgm:prSet/>
      <dgm:spPr/>
      <dgm:t>
        <a:bodyPr/>
        <a:lstStyle/>
        <a:p>
          <a:pPr algn="just"/>
          <a:endParaRPr lang="sk-SK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01ABE658-9648-4618-936E-A9888D7EB2C2}">
      <dgm:prSet phldrT="[Text]" custT="1"/>
      <dgm:spPr/>
      <dgm:t>
        <a:bodyPr/>
        <a:lstStyle/>
        <a:p>
          <a:pPr algn="just"/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ošetrovateľský manažment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515CED16-ADA1-4CF0-9881-815A5DF704DD}" type="parTrans" cxnId="{96837A27-8EDD-42A7-9B90-C17AF00EF0E8}">
      <dgm:prSet/>
      <dgm:spPr/>
      <dgm:t>
        <a:bodyPr/>
        <a:lstStyle/>
        <a:p>
          <a:pPr algn="just"/>
          <a:endParaRPr lang="sk-SK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C343497C-5FAA-4224-9D87-6DD7704422B0}" type="sibTrans" cxnId="{96837A27-8EDD-42A7-9B90-C17AF00EF0E8}">
      <dgm:prSet/>
      <dgm:spPr/>
      <dgm:t>
        <a:bodyPr/>
        <a:lstStyle/>
        <a:p>
          <a:pPr algn="just"/>
          <a:endParaRPr lang="sk-SK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7E328E00-82A2-455F-954C-220D142881DB}">
      <dgm:prSet phldrT="[Text]" custT="1"/>
      <dgm:spPr/>
      <dgm:t>
        <a:bodyPr/>
        <a:lstStyle/>
        <a:p>
          <a:pPr algn="just"/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výučba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8DBAF8ED-BC16-4388-A70F-75040D033490}" type="parTrans" cxnId="{87275E02-447B-4746-A8D6-0D45737F8C7C}">
      <dgm:prSet/>
      <dgm:spPr/>
      <dgm:t>
        <a:bodyPr/>
        <a:lstStyle/>
        <a:p>
          <a:pPr algn="just"/>
          <a:endParaRPr lang="sk-SK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594BD3A3-7F03-4235-9CD5-6E27685BC297}" type="sibTrans" cxnId="{87275E02-447B-4746-A8D6-0D45737F8C7C}">
      <dgm:prSet/>
      <dgm:spPr/>
      <dgm:t>
        <a:bodyPr/>
        <a:lstStyle/>
        <a:p>
          <a:pPr algn="just"/>
          <a:endParaRPr lang="sk-SK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3926CC39-BBE4-4AF8-A981-9F8CB2419EFA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rôzne prostredia, oddelenia, geografické lokality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8437E365-CD0B-4F57-94AE-E4A1153D7B94}" type="parTrans" cxnId="{577788ED-FE06-4FA7-9FF6-AD72575BF656}">
      <dgm:prSet/>
      <dgm:spPr/>
      <dgm:t>
        <a:bodyPr/>
        <a:lstStyle/>
        <a:p>
          <a:endParaRPr lang="sk-SK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39E64F4D-A806-4A18-AAD2-DE89B89479F4}" type="sibTrans" cxnId="{577788ED-FE06-4FA7-9FF6-AD72575BF656}">
      <dgm:prSet/>
      <dgm:spPr/>
      <dgm:t>
        <a:bodyPr/>
        <a:lstStyle/>
        <a:p>
          <a:endParaRPr lang="sk-SK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B415957A-E67F-4B7C-A9A3-21890AEB10D5}" type="pres">
      <dgm:prSet presAssocID="{293A1C50-A398-472D-8C32-E15542698E2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AA375FDF-41AE-4943-9D83-ED59142502E3}" type="pres">
      <dgm:prSet presAssocID="{8B171BF6-AF7D-477B-9AC2-BA5A2C2E5EDA}" presName="parentLin" presStyleCnt="0"/>
      <dgm:spPr/>
      <dgm:t>
        <a:bodyPr/>
        <a:lstStyle/>
        <a:p>
          <a:endParaRPr lang="sk-SK"/>
        </a:p>
      </dgm:t>
    </dgm:pt>
    <dgm:pt modelId="{AB6E6F9F-EC01-4837-AA46-94851C08FB7A}" type="pres">
      <dgm:prSet presAssocID="{8B171BF6-AF7D-477B-9AC2-BA5A2C2E5EDA}" presName="parentLeftMargin" presStyleLbl="node1" presStyleIdx="0" presStyleCnt="4"/>
      <dgm:spPr/>
      <dgm:t>
        <a:bodyPr/>
        <a:lstStyle/>
        <a:p>
          <a:endParaRPr lang="sk-SK"/>
        </a:p>
      </dgm:t>
    </dgm:pt>
    <dgm:pt modelId="{92FDC36B-AF8A-485F-B153-CD972597E981}" type="pres">
      <dgm:prSet presAssocID="{8B171BF6-AF7D-477B-9AC2-BA5A2C2E5ED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A01BADD-C793-4201-9701-C64B104430EA}" type="pres">
      <dgm:prSet presAssocID="{8B171BF6-AF7D-477B-9AC2-BA5A2C2E5EDA}" presName="negativeSpace" presStyleCnt="0"/>
      <dgm:spPr/>
      <dgm:t>
        <a:bodyPr/>
        <a:lstStyle/>
        <a:p>
          <a:endParaRPr lang="sk-SK"/>
        </a:p>
      </dgm:t>
    </dgm:pt>
    <dgm:pt modelId="{DFF400DE-0F21-4710-B934-FDA9E552E684}" type="pres">
      <dgm:prSet presAssocID="{8B171BF6-AF7D-477B-9AC2-BA5A2C2E5EDA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808F4298-B188-4432-843D-09B4471EB387}" type="pres">
      <dgm:prSet presAssocID="{CA2AC75D-634F-4004-B638-907AE4B0CDE1}" presName="spaceBetweenRectangles" presStyleCnt="0"/>
      <dgm:spPr/>
      <dgm:t>
        <a:bodyPr/>
        <a:lstStyle/>
        <a:p>
          <a:endParaRPr lang="sk-SK"/>
        </a:p>
      </dgm:t>
    </dgm:pt>
    <dgm:pt modelId="{6D9348B1-6E7C-4552-A5E9-BBD086B5220F}" type="pres">
      <dgm:prSet presAssocID="{01ABE658-9648-4618-936E-A9888D7EB2C2}" presName="parentLin" presStyleCnt="0"/>
      <dgm:spPr/>
      <dgm:t>
        <a:bodyPr/>
        <a:lstStyle/>
        <a:p>
          <a:endParaRPr lang="sk-SK"/>
        </a:p>
      </dgm:t>
    </dgm:pt>
    <dgm:pt modelId="{936EA4F0-DE25-46CB-A45E-F88DB14470C3}" type="pres">
      <dgm:prSet presAssocID="{01ABE658-9648-4618-936E-A9888D7EB2C2}" presName="parentLeftMargin" presStyleLbl="node1" presStyleIdx="0" presStyleCnt="4"/>
      <dgm:spPr/>
      <dgm:t>
        <a:bodyPr/>
        <a:lstStyle/>
        <a:p>
          <a:endParaRPr lang="sk-SK"/>
        </a:p>
      </dgm:t>
    </dgm:pt>
    <dgm:pt modelId="{D1DEDF56-ACB4-4F42-AC37-58F8AC55CB45}" type="pres">
      <dgm:prSet presAssocID="{01ABE658-9648-4618-936E-A9888D7EB2C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698B391-526D-4886-BD8D-CAD5B5EF2453}" type="pres">
      <dgm:prSet presAssocID="{01ABE658-9648-4618-936E-A9888D7EB2C2}" presName="negativeSpace" presStyleCnt="0"/>
      <dgm:spPr/>
      <dgm:t>
        <a:bodyPr/>
        <a:lstStyle/>
        <a:p>
          <a:endParaRPr lang="sk-SK"/>
        </a:p>
      </dgm:t>
    </dgm:pt>
    <dgm:pt modelId="{AA56DB45-44D9-43AA-8ED7-6ABADC146F0F}" type="pres">
      <dgm:prSet presAssocID="{01ABE658-9648-4618-936E-A9888D7EB2C2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DEF72B91-669D-46E2-9C9B-0C0F24694C18}" type="pres">
      <dgm:prSet presAssocID="{C343497C-5FAA-4224-9D87-6DD7704422B0}" presName="spaceBetweenRectangles" presStyleCnt="0"/>
      <dgm:spPr/>
      <dgm:t>
        <a:bodyPr/>
        <a:lstStyle/>
        <a:p>
          <a:endParaRPr lang="sk-SK"/>
        </a:p>
      </dgm:t>
    </dgm:pt>
    <dgm:pt modelId="{1988AC3D-21E4-4B89-9508-AA532111CB40}" type="pres">
      <dgm:prSet presAssocID="{7E328E00-82A2-455F-954C-220D142881DB}" presName="parentLin" presStyleCnt="0"/>
      <dgm:spPr/>
      <dgm:t>
        <a:bodyPr/>
        <a:lstStyle/>
        <a:p>
          <a:endParaRPr lang="sk-SK"/>
        </a:p>
      </dgm:t>
    </dgm:pt>
    <dgm:pt modelId="{C8900DC8-41BD-4A31-AC91-5B8D346D6DED}" type="pres">
      <dgm:prSet presAssocID="{7E328E00-82A2-455F-954C-220D142881DB}" presName="parentLeftMargin" presStyleLbl="node1" presStyleIdx="1" presStyleCnt="4"/>
      <dgm:spPr/>
      <dgm:t>
        <a:bodyPr/>
        <a:lstStyle/>
        <a:p>
          <a:endParaRPr lang="sk-SK"/>
        </a:p>
      </dgm:t>
    </dgm:pt>
    <dgm:pt modelId="{29D31FB0-20E1-4F12-9339-274BDAD94C52}" type="pres">
      <dgm:prSet presAssocID="{7E328E00-82A2-455F-954C-220D142881DB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AACF0E2-4381-4CDD-AA27-9BA762A95B7B}" type="pres">
      <dgm:prSet presAssocID="{7E328E00-82A2-455F-954C-220D142881DB}" presName="negativeSpace" presStyleCnt="0"/>
      <dgm:spPr/>
      <dgm:t>
        <a:bodyPr/>
        <a:lstStyle/>
        <a:p>
          <a:endParaRPr lang="sk-SK"/>
        </a:p>
      </dgm:t>
    </dgm:pt>
    <dgm:pt modelId="{0411220E-2854-4897-92C4-B5E7C15164EF}" type="pres">
      <dgm:prSet presAssocID="{7E328E00-82A2-455F-954C-220D142881DB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8087D9F-FD0C-4E6E-A9F4-B081F1581B0A}" type="pres">
      <dgm:prSet presAssocID="{594BD3A3-7F03-4235-9CD5-6E27685BC297}" presName="spaceBetweenRectangles" presStyleCnt="0"/>
      <dgm:spPr/>
      <dgm:t>
        <a:bodyPr/>
        <a:lstStyle/>
        <a:p>
          <a:endParaRPr lang="sk-SK"/>
        </a:p>
      </dgm:t>
    </dgm:pt>
    <dgm:pt modelId="{01231E43-4FA7-48AE-9C95-C1F17CDAFCA3}" type="pres">
      <dgm:prSet presAssocID="{3926CC39-BBE4-4AF8-A981-9F8CB2419EFA}" presName="parentLin" presStyleCnt="0"/>
      <dgm:spPr/>
      <dgm:t>
        <a:bodyPr/>
        <a:lstStyle/>
        <a:p>
          <a:endParaRPr lang="sk-SK"/>
        </a:p>
      </dgm:t>
    </dgm:pt>
    <dgm:pt modelId="{F56D95B5-253B-47D0-8CA9-2D475D63119B}" type="pres">
      <dgm:prSet presAssocID="{3926CC39-BBE4-4AF8-A981-9F8CB2419EFA}" presName="parentLeftMargin" presStyleLbl="node1" presStyleIdx="2" presStyleCnt="4"/>
      <dgm:spPr/>
      <dgm:t>
        <a:bodyPr/>
        <a:lstStyle/>
        <a:p>
          <a:endParaRPr lang="sk-SK"/>
        </a:p>
      </dgm:t>
    </dgm:pt>
    <dgm:pt modelId="{FE498E47-F18E-42DB-9451-A819B05E1030}" type="pres">
      <dgm:prSet presAssocID="{3926CC39-BBE4-4AF8-A981-9F8CB2419EF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36CD95C-3608-4E4A-BE6D-641E009B0B4A}" type="pres">
      <dgm:prSet presAssocID="{3926CC39-BBE4-4AF8-A981-9F8CB2419EFA}" presName="negativeSpace" presStyleCnt="0"/>
      <dgm:spPr/>
      <dgm:t>
        <a:bodyPr/>
        <a:lstStyle/>
        <a:p>
          <a:endParaRPr lang="sk-SK"/>
        </a:p>
      </dgm:t>
    </dgm:pt>
    <dgm:pt modelId="{5F706D57-B005-46FB-BA16-8A2015BDEE0F}" type="pres">
      <dgm:prSet presAssocID="{3926CC39-BBE4-4AF8-A981-9F8CB2419EFA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24DF1C5D-1ACB-4B17-B01C-A1C5EDA1F02D}" type="presOf" srcId="{01ABE658-9648-4618-936E-A9888D7EB2C2}" destId="{D1DEDF56-ACB4-4F42-AC37-58F8AC55CB45}" srcOrd="1" destOrd="0" presId="urn:microsoft.com/office/officeart/2005/8/layout/list1"/>
    <dgm:cxn modelId="{EC7C752B-B136-4929-9CD8-65D8E35315F9}" srcId="{293A1C50-A398-472D-8C32-E15542698E23}" destId="{8B171BF6-AF7D-477B-9AC2-BA5A2C2E5EDA}" srcOrd="0" destOrd="0" parTransId="{CB82C8BF-8C99-4D02-BF0B-7DA609B6C4E5}" sibTransId="{CA2AC75D-634F-4004-B638-907AE4B0CDE1}"/>
    <dgm:cxn modelId="{577788ED-FE06-4FA7-9FF6-AD72575BF656}" srcId="{293A1C50-A398-472D-8C32-E15542698E23}" destId="{3926CC39-BBE4-4AF8-A981-9F8CB2419EFA}" srcOrd="3" destOrd="0" parTransId="{8437E365-CD0B-4F57-94AE-E4A1153D7B94}" sibTransId="{39E64F4D-A806-4A18-AAD2-DE89B89479F4}"/>
    <dgm:cxn modelId="{48094018-0225-44EC-AA02-E381251F1BDD}" type="presOf" srcId="{3926CC39-BBE4-4AF8-A981-9F8CB2419EFA}" destId="{F56D95B5-253B-47D0-8CA9-2D475D63119B}" srcOrd="0" destOrd="0" presId="urn:microsoft.com/office/officeart/2005/8/layout/list1"/>
    <dgm:cxn modelId="{E3873A5C-5804-47EF-AF06-7D394D27B2FD}" type="presOf" srcId="{8B171BF6-AF7D-477B-9AC2-BA5A2C2E5EDA}" destId="{AB6E6F9F-EC01-4837-AA46-94851C08FB7A}" srcOrd="0" destOrd="0" presId="urn:microsoft.com/office/officeart/2005/8/layout/list1"/>
    <dgm:cxn modelId="{E4503653-3357-42C8-9BCF-404566C8CC2A}" type="presOf" srcId="{293A1C50-A398-472D-8C32-E15542698E23}" destId="{B415957A-E67F-4B7C-A9A3-21890AEB10D5}" srcOrd="0" destOrd="0" presId="urn:microsoft.com/office/officeart/2005/8/layout/list1"/>
    <dgm:cxn modelId="{2E93755E-7EB6-46FE-81C7-E54CBD24AAD5}" type="presOf" srcId="{3926CC39-BBE4-4AF8-A981-9F8CB2419EFA}" destId="{FE498E47-F18E-42DB-9451-A819B05E1030}" srcOrd="1" destOrd="0" presId="urn:microsoft.com/office/officeart/2005/8/layout/list1"/>
    <dgm:cxn modelId="{00441DEB-F8AA-4401-8DF1-5DA172A7C2A4}" type="presOf" srcId="{8B171BF6-AF7D-477B-9AC2-BA5A2C2E5EDA}" destId="{92FDC36B-AF8A-485F-B153-CD972597E981}" srcOrd="1" destOrd="0" presId="urn:microsoft.com/office/officeart/2005/8/layout/list1"/>
    <dgm:cxn modelId="{A0776D63-17AB-4F20-9B78-D54A7E797FA9}" type="presOf" srcId="{01ABE658-9648-4618-936E-A9888D7EB2C2}" destId="{936EA4F0-DE25-46CB-A45E-F88DB14470C3}" srcOrd="0" destOrd="0" presId="urn:microsoft.com/office/officeart/2005/8/layout/list1"/>
    <dgm:cxn modelId="{EF34EE17-9B3F-488A-BA5F-B40D951E4CF1}" type="presOf" srcId="{7E328E00-82A2-455F-954C-220D142881DB}" destId="{C8900DC8-41BD-4A31-AC91-5B8D346D6DED}" srcOrd="0" destOrd="0" presId="urn:microsoft.com/office/officeart/2005/8/layout/list1"/>
    <dgm:cxn modelId="{A242BAD5-B5ED-4C43-BF94-8DF24725BF29}" type="presOf" srcId="{7E328E00-82A2-455F-954C-220D142881DB}" destId="{29D31FB0-20E1-4F12-9339-274BDAD94C52}" srcOrd="1" destOrd="0" presId="urn:microsoft.com/office/officeart/2005/8/layout/list1"/>
    <dgm:cxn modelId="{96837A27-8EDD-42A7-9B90-C17AF00EF0E8}" srcId="{293A1C50-A398-472D-8C32-E15542698E23}" destId="{01ABE658-9648-4618-936E-A9888D7EB2C2}" srcOrd="1" destOrd="0" parTransId="{515CED16-ADA1-4CF0-9881-815A5DF704DD}" sibTransId="{C343497C-5FAA-4224-9D87-6DD7704422B0}"/>
    <dgm:cxn modelId="{87275E02-447B-4746-A8D6-0D45737F8C7C}" srcId="{293A1C50-A398-472D-8C32-E15542698E23}" destId="{7E328E00-82A2-455F-954C-220D142881DB}" srcOrd="2" destOrd="0" parTransId="{8DBAF8ED-BC16-4388-A70F-75040D033490}" sibTransId="{594BD3A3-7F03-4235-9CD5-6E27685BC297}"/>
    <dgm:cxn modelId="{0495557E-81A1-4B53-911D-1AECC4FE6911}" type="presParOf" srcId="{B415957A-E67F-4B7C-A9A3-21890AEB10D5}" destId="{AA375FDF-41AE-4943-9D83-ED59142502E3}" srcOrd="0" destOrd="0" presId="urn:microsoft.com/office/officeart/2005/8/layout/list1"/>
    <dgm:cxn modelId="{6F6F2A24-EE51-45D5-9475-F35108FB86FB}" type="presParOf" srcId="{AA375FDF-41AE-4943-9D83-ED59142502E3}" destId="{AB6E6F9F-EC01-4837-AA46-94851C08FB7A}" srcOrd="0" destOrd="0" presId="urn:microsoft.com/office/officeart/2005/8/layout/list1"/>
    <dgm:cxn modelId="{A0C204BF-6DF6-447F-9B5B-099535F0890D}" type="presParOf" srcId="{AA375FDF-41AE-4943-9D83-ED59142502E3}" destId="{92FDC36B-AF8A-485F-B153-CD972597E981}" srcOrd="1" destOrd="0" presId="urn:microsoft.com/office/officeart/2005/8/layout/list1"/>
    <dgm:cxn modelId="{239AD2F2-9633-4D3F-B337-46C6973A5008}" type="presParOf" srcId="{B415957A-E67F-4B7C-A9A3-21890AEB10D5}" destId="{1A01BADD-C793-4201-9701-C64B104430EA}" srcOrd="1" destOrd="0" presId="urn:microsoft.com/office/officeart/2005/8/layout/list1"/>
    <dgm:cxn modelId="{30203E65-9B02-46C4-A18D-91A2BE044457}" type="presParOf" srcId="{B415957A-E67F-4B7C-A9A3-21890AEB10D5}" destId="{DFF400DE-0F21-4710-B934-FDA9E552E684}" srcOrd="2" destOrd="0" presId="urn:microsoft.com/office/officeart/2005/8/layout/list1"/>
    <dgm:cxn modelId="{F1DA8B78-5CDE-420D-939B-A8ADFE984581}" type="presParOf" srcId="{B415957A-E67F-4B7C-A9A3-21890AEB10D5}" destId="{808F4298-B188-4432-843D-09B4471EB387}" srcOrd="3" destOrd="0" presId="urn:microsoft.com/office/officeart/2005/8/layout/list1"/>
    <dgm:cxn modelId="{AF5BDF79-ECFB-4F25-9289-7DA286F9354D}" type="presParOf" srcId="{B415957A-E67F-4B7C-A9A3-21890AEB10D5}" destId="{6D9348B1-6E7C-4552-A5E9-BBD086B5220F}" srcOrd="4" destOrd="0" presId="urn:microsoft.com/office/officeart/2005/8/layout/list1"/>
    <dgm:cxn modelId="{73A2B33B-23D7-4707-A907-7910BBC24D9C}" type="presParOf" srcId="{6D9348B1-6E7C-4552-A5E9-BBD086B5220F}" destId="{936EA4F0-DE25-46CB-A45E-F88DB14470C3}" srcOrd="0" destOrd="0" presId="urn:microsoft.com/office/officeart/2005/8/layout/list1"/>
    <dgm:cxn modelId="{AD2B54E9-63F6-4E7E-8496-09D0D08A3DB9}" type="presParOf" srcId="{6D9348B1-6E7C-4552-A5E9-BBD086B5220F}" destId="{D1DEDF56-ACB4-4F42-AC37-58F8AC55CB45}" srcOrd="1" destOrd="0" presId="urn:microsoft.com/office/officeart/2005/8/layout/list1"/>
    <dgm:cxn modelId="{11A0C9EC-7522-48D9-9D4F-151BFFD43619}" type="presParOf" srcId="{B415957A-E67F-4B7C-A9A3-21890AEB10D5}" destId="{0698B391-526D-4886-BD8D-CAD5B5EF2453}" srcOrd="5" destOrd="0" presId="urn:microsoft.com/office/officeart/2005/8/layout/list1"/>
    <dgm:cxn modelId="{4C0E4D72-9B97-4A21-86A4-9233ED7951D5}" type="presParOf" srcId="{B415957A-E67F-4B7C-A9A3-21890AEB10D5}" destId="{AA56DB45-44D9-43AA-8ED7-6ABADC146F0F}" srcOrd="6" destOrd="0" presId="urn:microsoft.com/office/officeart/2005/8/layout/list1"/>
    <dgm:cxn modelId="{4A0E3DE1-D745-4C2B-9FE6-47FAAFC068E8}" type="presParOf" srcId="{B415957A-E67F-4B7C-A9A3-21890AEB10D5}" destId="{DEF72B91-669D-46E2-9C9B-0C0F24694C18}" srcOrd="7" destOrd="0" presId="urn:microsoft.com/office/officeart/2005/8/layout/list1"/>
    <dgm:cxn modelId="{3DFE587E-1164-42A1-9E03-A5DF5BC43BF6}" type="presParOf" srcId="{B415957A-E67F-4B7C-A9A3-21890AEB10D5}" destId="{1988AC3D-21E4-4B89-9508-AA532111CB40}" srcOrd="8" destOrd="0" presId="urn:microsoft.com/office/officeart/2005/8/layout/list1"/>
    <dgm:cxn modelId="{453E2BD4-210D-44A8-91D0-539FA0EAA5D7}" type="presParOf" srcId="{1988AC3D-21E4-4B89-9508-AA532111CB40}" destId="{C8900DC8-41BD-4A31-AC91-5B8D346D6DED}" srcOrd="0" destOrd="0" presId="urn:microsoft.com/office/officeart/2005/8/layout/list1"/>
    <dgm:cxn modelId="{8645CEFC-D53B-4286-B7CB-6F6FA9C9B6B7}" type="presParOf" srcId="{1988AC3D-21E4-4B89-9508-AA532111CB40}" destId="{29D31FB0-20E1-4F12-9339-274BDAD94C52}" srcOrd="1" destOrd="0" presId="urn:microsoft.com/office/officeart/2005/8/layout/list1"/>
    <dgm:cxn modelId="{7597502C-B398-4BDB-B6EA-B172439D3799}" type="presParOf" srcId="{B415957A-E67F-4B7C-A9A3-21890AEB10D5}" destId="{CAACF0E2-4381-4CDD-AA27-9BA762A95B7B}" srcOrd="9" destOrd="0" presId="urn:microsoft.com/office/officeart/2005/8/layout/list1"/>
    <dgm:cxn modelId="{6659BFD7-085E-4213-A5E3-666B11C24A1D}" type="presParOf" srcId="{B415957A-E67F-4B7C-A9A3-21890AEB10D5}" destId="{0411220E-2854-4897-92C4-B5E7C15164EF}" srcOrd="10" destOrd="0" presId="urn:microsoft.com/office/officeart/2005/8/layout/list1"/>
    <dgm:cxn modelId="{86D0FEA0-C452-4F7B-9D54-0C32F243740B}" type="presParOf" srcId="{B415957A-E67F-4B7C-A9A3-21890AEB10D5}" destId="{58087D9F-FD0C-4E6E-A9F4-B081F1581B0A}" srcOrd="11" destOrd="0" presId="urn:microsoft.com/office/officeart/2005/8/layout/list1"/>
    <dgm:cxn modelId="{FF7B18D1-CBE1-4ADD-96A3-5B513D11077F}" type="presParOf" srcId="{B415957A-E67F-4B7C-A9A3-21890AEB10D5}" destId="{01231E43-4FA7-48AE-9C95-C1F17CDAFCA3}" srcOrd="12" destOrd="0" presId="urn:microsoft.com/office/officeart/2005/8/layout/list1"/>
    <dgm:cxn modelId="{01AF2566-B9AF-4BBB-A0FE-DE07557E01D0}" type="presParOf" srcId="{01231E43-4FA7-48AE-9C95-C1F17CDAFCA3}" destId="{F56D95B5-253B-47D0-8CA9-2D475D63119B}" srcOrd="0" destOrd="0" presId="urn:microsoft.com/office/officeart/2005/8/layout/list1"/>
    <dgm:cxn modelId="{1E36535A-DE48-4A6C-BD00-D8FFECF79FBA}" type="presParOf" srcId="{01231E43-4FA7-48AE-9C95-C1F17CDAFCA3}" destId="{FE498E47-F18E-42DB-9451-A819B05E1030}" srcOrd="1" destOrd="0" presId="urn:microsoft.com/office/officeart/2005/8/layout/list1"/>
    <dgm:cxn modelId="{3CAC50C4-5FE1-4E16-A3F5-DA2F18E4A73C}" type="presParOf" srcId="{B415957A-E67F-4B7C-A9A3-21890AEB10D5}" destId="{F36CD95C-3608-4E4A-BE6D-641E009B0B4A}" srcOrd="13" destOrd="0" presId="urn:microsoft.com/office/officeart/2005/8/layout/list1"/>
    <dgm:cxn modelId="{58438EB0-6778-433C-9B82-07DF6CCCBFE1}" type="presParOf" srcId="{B415957A-E67F-4B7C-A9A3-21890AEB10D5}" destId="{5F706D57-B005-46FB-BA16-8A2015BDEE0F}" srcOrd="14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C28460B-7785-44E6-8894-36DA3DDB45E2}" type="doc">
      <dgm:prSet loTypeId="urn:microsoft.com/office/officeart/2005/8/layout/equation1" loCatId="process" qsTypeId="urn:microsoft.com/office/officeart/2005/8/quickstyle/simple1" qsCatId="simple" csTypeId="urn:microsoft.com/office/officeart/2005/8/colors/accent1_3" csCatId="accent1" phldr="1"/>
      <dgm:spPr/>
    </dgm:pt>
    <dgm:pt modelId="{D203ABAA-5B68-40F0-8504-E718D7CD7B66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Garamond" panose="02020404030301010803" pitchFamily="18" charset="0"/>
            </a:rPr>
            <a:t>NANDA </a:t>
          </a:r>
          <a:r>
            <a:rPr lang="sk-SK" b="1" dirty="0" err="1" smtClean="0">
              <a:solidFill>
                <a:schemeClr val="tx1"/>
              </a:solidFill>
              <a:latin typeface="Garamond" panose="02020404030301010803" pitchFamily="18" charset="0"/>
            </a:rPr>
            <a:t>Int</a:t>
          </a:r>
          <a:r>
            <a:rPr lang="sk-SK" b="1" dirty="0" smtClean="0">
              <a:solidFill>
                <a:schemeClr val="tx1"/>
              </a:solidFill>
              <a:latin typeface="Garamond" panose="02020404030301010803" pitchFamily="18" charset="0"/>
            </a:rPr>
            <a:t>.</a:t>
          </a:r>
          <a:endParaRPr lang="sk-SK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2601A420-E123-4EBB-B0FD-06BEAE4C1CC3}" type="parTrans" cxnId="{4DE38FAA-F484-4E8F-B47B-14C9F3BE4411}">
      <dgm:prSet/>
      <dgm:spPr/>
      <dgm:t>
        <a:bodyPr/>
        <a:lstStyle/>
        <a:p>
          <a:endParaRPr lang="sk-SK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F72A4727-0071-401A-BB19-1BAE93A81AD3}" type="sibTrans" cxnId="{4DE38FAA-F484-4E8F-B47B-14C9F3BE4411}">
      <dgm:prSet/>
      <dgm:spPr/>
      <dgm:t>
        <a:bodyPr/>
        <a:lstStyle/>
        <a:p>
          <a:endParaRPr lang="sk-SK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AA7E10B1-698E-48F0-BE44-D42C53385CA6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Garamond" panose="02020404030301010803" pitchFamily="18" charset="0"/>
            </a:rPr>
            <a:t>NOC</a:t>
          </a:r>
          <a:endParaRPr lang="sk-SK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116482B3-24EB-420C-AD03-855C32DD7E47}" type="parTrans" cxnId="{A85E30B4-D2DA-4FFB-8777-A9E6A41CA8D5}">
      <dgm:prSet/>
      <dgm:spPr/>
      <dgm:t>
        <a:bodyPr/>
        <a:lstStyle/>
        <a:p>
          <a:endParaRPr lang="sk-SK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EFEFB8EA-6F81-4A58-AB2E-40350CEBA4B9}" type="sibTrans" cxnId="{A85E30B4-D2DA-4FFB-8777-A9E6A41CA8D5}">
      <dgm:prSet/>
      <dgm:spPr/>
      <dgm:t>
        <a:bodyPr/>
        <a:lstStyle/>
        <a:p>
          <a:endParaRPr lang="sk-SK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7BD6C8E8-8756-4762-BE12-D5A339473F08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Garamond" panose="02020404030301010803" pitchFamily="18" charset="0"/>
            </a:rPr>
            <a:t>Aliancia NNN</a:t>
          </a:r>
          <a:endParaRPr lang="sk-SK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536A0C5A-3743-4630-84C3-E39DDD26121C}" type="parTrans" cxnId="{22CDD101-6BF2-4185-9131-6CD3405E3E83}">
      <dgm:prSet/>
      <dgm:spPr/>
      <dgm:t>
        <a:bodyPr/>
        <a:lstStyle/>
        <a:p>
          <a:endParaRPr lang="sk-SK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36646CA3-87A7-4012-A747-859DB72709EA}" type="sibTrans" cxnId="{22CDD101-6BF2-4185-9131-6CD3405E3E83}">
      <dgm:prSet/>
      <dgm:spPr/>
      <dgm:t>
        <a:bodyPr/>
        <a:lstStyle/>
        <a:p>
          <a:endParaRPr lang="sk-SK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7D963372-5397-4405-A7A5-3E9155537BA8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Garamond" panose="02020404030301010803" pitchFamily="18" charset="0"/>
            </a:rPr>
            <a:t>NIC</a:t>
          </a:r>
          <a:endParaRPr lang="sk-SK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E22857D1-7B5E-4537-B47A-037097A6987E}" type="parTrans" cxnId="{290F0015-5BAD-4336-8446-A65912564C89}">
      <dgm:prSet/>
      <dgm:spPr/>
      <dgm:t>
        <a:bodyPr/>
        <a:lstStyle/>
        <a:p>
          <a:endParaRPr lang="sk-SK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5AD287E9-863E-424F-8A79-BDCAF70DE416}" type="sibTrans" cxnId="{290F0015-5BAD-4336-8446-A65912564C89}">
      <dgm:prSet/>
      <dgm:spPr/>
      <dgm:t>
        <a:bodyPr/>
        <a:lstStyle/>
        <a:p>
          <a:endParaRPr lang="sk-SK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32D8E940-2165-4822-AECA-C485C9139E94}" type="pres">
      <dgm:prSet presAssocID="{4C28460B-7785-44E6-8894-36DA3DDB45E2}" presName="linearFlow" presStyleCnt="0">
        <dgm:presLayoutVars>
          <dgm:dir/>
          <dgm:resizeHandles val="exact"/>
        </dgm:presLayoutVars>
      </dgm:prSet>
      <dgm:spPr/>
    </dgm:pt>
    <dgm:pt modelId="{EB3ACE08-C594-42A0-9A2C-8B203C286FF3}" type="pres">
      <dgm:prSet presAssocID="{D203ABAA-5B68-40F0-8504-E718D7CD7B6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2283804-4727-4329-AAE8-09D639D181F3}" type="pres">
      <dgm:prSet presAssocID="{F72A4727-0071-401A-BB19-1BAE93A81AD3}" presName="spacerL" presStyleCnt="0"/>
      <dgm:spPr/>
    </dgm:pt>
    <dgm:pt modelId="{2CE7ED4F-A6BE-4986-9759-80C54784B9AF}" type="pres">
      <dgm:prSet presAssocID="{F72A4727-0071-401A-BB19-1BAE93A81AD3}" presName="sibTrans" presStyleLbl="sibTrans2D1" presStyleIdx="0" presStyleCnt="3"/>
      <dgm:spPr/>
      <dgm:t>
        <a:bodyPr/>
        <a:lstStyle/>
        <a:p>
          <a:endParaRPr lang="sk-SK"/>
        </a:p>
      </dgm:t>
    </dgm:pt>
    <dgm:pt modelId="{680BD4A7-43E7-40B0-BE24-B6B549F4C0EA}" type="pres">
      <dgm:prSet presAssocID="{F72A4727-0071-401A-BB19-1BAE93A81AD3}" presName="spacerR" presStyleCnt="0"/>
      <dgm:spPr/>
    </dgm:pt>
    <dgm:pt modelId="{215AB5D2-14D7-497B-BD64-A03FBAABBA5D}" type="pres">
      <dgm:prSet presAssocID="{7D963372-5397-4405-A7A5-3E9155537BA8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4F45E5B0-C40D-4793-9B14-6C64200A70FA}" type="pres">
      <dgm:prSet presAssocID="{5AD287E9-863E-424F-8A79-BDCAF70DE416}" presName="spacerL" presStyleCnt="0"/>
      <dgm:spPr/>
    </dgm:pt>
    <dgm:pt modelId="{E256676A-8E9C-4E21-8A01-0CF1288E52FC}" type="pres">
      <dgm:prSet presAssocID="{5AD287E9-863E-424F-8A79-BDCAF70DE416}" presName="sibTrans" presStyleLbl="sibTrans2D1" presStyleIdx="1" presStyleCnt="3"/>
      <dgm:spPr/>
      <dgm:t>
        <a:bodyPr/>
        <a:lstStyle/>
        <a:p>
          <a:endParaRPr lang="sk-SK"/>
        </a:p>
      </dgm:t>
    </dgm:pt>
    <dgm:pt modelId="{62CDF9BD-44AF-482D-8DFF-822BAB595E95}" type="pres">
      <dgm:prSet presAssocID="{5AD287E9-863E-424F-8A79-BDCAF70DE416}" presName="spacerR" presStyleCnt="0"/>
      <dgm:spPr/>
    </dgm:pt>
    <dgm:pt modelId="{0BCDB84D-C95B-4159-BAAF-114525C5BCDF}" type="pres">
      <dgm:prSet presAssocID="{AA7E10B1-698E-48F0-BE44-D42C53385CA6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3B8AF91-7755-46F1-BB88-19326476B45D}" type="pres">
      <dgm:prSet presAssocID="{EFEFB8EA-6F81-4A58-AB2E-40350CEBA4B9}" presName="spacerL" presStyleCnt="0"/>
      <dgm:spPr/>
    </dgm:pt>
    <dgm:pt modelId="{D1597E17-8BD2-40EC-824E-1E20ADF6CFEF}" type="pres">
      <dgm:prSet presAssocID="{EFEFB8EA-6F81-4A58-AB2E-40350CEBA4B9}" presName="sibTrans" presStyleLbl="sibTrans2D1" presStyleIdx="2" presStyleCnt="3"/>
      <dgm:spPr/>
      <dgm:t>
        <a:bodyPr/>
        <a:lstStyle/>
        <a:p>
          <a:endParaRPr lang="sk-SK"/>
        </a:p>
      </dgm:t>
    </dgm:pt>
    <dgm:pt modelId="{17A190EE-16CF-40A0-B313-3B822519AB90}" type="pres">
      <dgm:prSet presAssocID="{EFEFB8EA-6F81-4A58-AB2E-40350CEBA4B9}" presName="spacerR" presStyleCnt="0"/>
      <dgm:spPr/>
    </dgm:pt>
    <dgm:pt modelId="{8784FBB9-40E9-457D-B232-DABB640BA7E1}" type="pres">
      <dgm:prSet presAssocID="{7BD6C8E8-8756-4762-BE12-D5A339473F08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290F0015-5BAD-4336-8446-A65912564C89}" srcId="{4C28460B-7785-44E6-8894-36DA3DDB45E2}" destId="{7D963372-5397-4405-A7A5-3E9155537BA8}" srcOrd="1" destOrd="0" parTransId="{E22857D1-7B5E-4537-B47A-037097A6987E}" sibTransId="{5AD287E9-863E-424F-8A79-BDCAF70DE416}"/>
    <dgm:cxn modelId="{5679BD8D-9D23-4113-BD06-38F9E818BD67}" type="presOf" srcId="{7BD6C8E8-8756-4762-BE12-D5A339473F08}" destId="{8784FBB9-40E9-457D-B232-DABB640BA7E1}" srcOrd="0" destOrd="0" presId="urn:microsoft.com/office/officeart/2005/8/layout/equation1"/>
    <dgm:cxn modelId="{22CDD101-6BF2-4185-9131-6CD3405E3E83}" srcId="{4C28460B-7785-44E6-8894-36DA3DDB45E2}" destId="{7BD6C8E8-8756-4762-BE12-D5A339473F08}" srcOrd="3" destOrd="0" parTransId="{536A0C5A-3743-4630-84C3-E39DDD26121C}" sibTransId="{36646CA3-87A7-4012-A747-859DB72709EA}"/>
    <dgm:cxn modelId="{229A5120-C9E8-4E62-A91C-5A9FC02EA004}" type="presOf" srcId="{F72A4727-0071-401A-BB19-1BAE93A81AD3}" destId="{2CE7ED4F-A6BE-4986-9759-80C54784B9AF}" srcOrd="0" destOrd="0" presId="urn:microsoft.com/office/officeart/2005/8/layout/equation1"/>
    <dgm:cxn modelId="{747A5003-4945-407D-91ED-69814C533298}" type="presOf" srcId="{D203ABAA-5B68-40F0-8504-E718D7CD7B66}" destId="{EB3ACE08-C594-42A0-9A2C-8B203C286FF3}" srcOrd="0" destOrd="0" presId="urn:microsoft.com/office/officeart/2005/8/layout/equation1"/>
    <dgm:cxn modelId="{38E1412A-F51C-4C03-9550-FF54C05EEC04}" type="presOf" srcId="{4C28460B-7785-44E6-8894-36DA3DDB45E2}" destId="{32D8E940-2165-4822-AECA-C485C9139E94}" srcOrd="0" destOrd="0" presId="urn:microsoft.com/office/officeart/2005/8/layout/equation1"/>
    <dgm:cxn modelId="{13323D35-616B-4352-BDC9-1365369344FB}" type="presOf" srcId="{EFEFB8EA-6F81-4A58-AB2E-40350CEBA4B9}" destId="{D1597E17-8BD2-40EC-824E-1E20ADF6CFEF}" srcOrd="0" destOrd="0" presId="urn:microsoft.com/office/officeart/2005/8/layout/equation1"/>
    <dgm:cxn modelId="{CE409CA4-E434-4EAA-AED9-8BF0A87E74CF}" type="presOf" srcId="{7D963372-5397-4405-A7A5-3E9155537BA8}" destId="{215AB5D2-14D7-497B-BD64-A03FBAABBA5D}" srcOrd="0" destOrd="0" presId="urn:microsoft.com/office/officeart/2005/8/layout/equation1"/>
    <dgm:cxn modelId="{4DE38FAA-F484-4E8F-B47B-14C9F3BE4411}" srcId="{4C28460B-7785-44E6-8894-36DA3DDB45E2}" destId="{D203ABAA-5B68-40F0-8504-E718D7CD7B66}" srcOrd="0" destOrd="0" parTransId="{2601A420-E123-4EBB-B0FD-06BEAE4C1CC3}" sibTransId="{F72A4727-0071-401A-BB19-1BAE93A81AD3}"/>
    <dgm:cxn modelId="{80B47F75-3691-4697-B2BC-31CC562404D6}" type="presOf" srcId="{5AD287E9-863E-424F-8A79-BDCAF70DE416}" destId="{E256676A-8E9C-4E21-8A01-0CF1288E52FC}" srcOrd="0" destOrd="0" presId="urn:microsoft.com/office/officeart/2005/8/layout/equation1"/>
    <dgm:cxn modelId="{A85E30B4-D2DA-4FFB-8777-A9E6A41CA8D5}" srcId="{4C28460B-7785-44E6-8894-36DA3DDB45E2}" destId="{AA7E10B1-698E-48F0-BE44-D42C53385CA6}" srcOrd="2" destOrd="0" parTransId="{116482B3-24EB-420C-AD03-855C32DD7E47}" sibTransId="{EFEFB8EA-6F81-4A58-AB2E-40350CEBA4B9}"/>
    <dgm:cxn modelId="{CB4AE963-782E-41C7-92A1-06ACCFA3EF6A}" type="presOf" srcId="{AA7E10B1-698E-48F0-BE44-D42C53385CA6}" destId="{0BCDB84D-C95B-4159-BAAF-114525C5BCDF}" srcOrd="0" destOrd="0" presId="urn:microsoft.com/office/officeart/2005/8/layout/equation1"/>
    <dgm:cxn modelId="{B28D73FC-5ADE-4BB2-B608-91AD2213A1D8}" type="presParOf" srcId="{32D8E940-2165-4822-AECA-C485C9139E94}" destId="{EB3ACE08-C594-42A0-9A2C-8B203C286FF3}" srcOrd="0" destOrd="0" presId="urn:microsoft.com/office/officeart/2005/8/layout/equation1"/>
    <dgm:cxn modelId="{873E4D50-8AC8-4D67-BFD8-42E13C74ECF7}" type="presParOf" srcId="{32D8E940-2165-4822-AECA-C485C9139E94}" destId="{92283804-4727-4329-AAE8-09D639D181F3}" srcOrd="1" destOrd="0" presId="urn:microsoft.com/office/officeart/2005/8/layout/equation1"/>
    <dgm:cxn modelId="{D62DC915-63AD-4161-B3E5-A14EC131CD85}" type="presParOf" srcId="{32D8E940-2165-4822-AECA-C485C9139E94}" destId="{2CE7ED4F-A6BE-4986-9759-80C54784B9AF}" srcOrd="2" destOrd="0" presId="urn:microsoft.com/office/officeart/2005/8/layout/equation1"/>
    <dgm:cxn modelId="{8DA98E0B-5C4B-4612-9E6E-319D61760478}" type="presParOf" srcId="{32D8E940-2165-4822-AECA-C485C9139E94}" destId="{680BD4A7-43E7-40B0-BE24-B6B549F4C0EA}" srcOrd="3" destOrd="0" presId="urn:microsoft.com/office/officeart/2005/8/layout/equation1"/>
    <dgm:cxn modelId="{B0B618BD-A2C0-4C29-B9E2-2FE5BE9D1A83}" type="presParOf" srcId="{32D8E940-2165-4822-AECA-C485C9139E94}" destId="{215AB5D2-14D7-497B-BD64-A03FBAABBA5D}" srcOrd="4" destOrd="0" presId="urn:microsoft.com/office/officeart/2005/8/layout/equation1"/>
    <dgm:cxn modelId="{B926147B-4E13-4A8B-BC3D-31A5D98E233A}" type="presParOf" srcId="{32D8E940-2165-4822-AECA-C485C9139E94}" destId="{4F45E5B0-C40D-4793-9B14-6C64200A70FA}" srcOrd="5" destOrd="0" presId="urn:microsoft.com/office/officeart/2005/8/layout/equation1"/>
    <dgm:cxn modelId="{77ECC60D-B816-4D2A-9B49-B0ED55F0C078}" type="presParOf" srcId="{32D8E940-2165-4822-AECA-C485C9139E94}" destId="{E256676A-8E9C-4E21-8A01-0CF1288E52FC}" srcOrd="6" destOrd="0" presId="urn:microsoft.com/office/officeart/2005/8/layout/equation1"/>
    <dgm:cxn modelId="{5C5B1015-CB96-4DDE-9D78-767B19062904}" type="presParOf" srcId="{32D8E940-2165-4822-AECA-C485C9139E94}" destId="{62CDF9BD-44AF-482D-8DFF-822BAB595E95}" srcOrd="7" destOrd="0" presId="urn:microsoft.com/office/officeart/2005/8/layout/equation1"/>
    <dgm:cxn modelId="{2F959F84-A5E3-45F0-8766-B0902096E1C9}" type="presParOf" srcId="{32D8E940-2165-4822-AECA-C485C9139E94}" destId="{0BCDB84D-C95B-4159-BAAF-114525C5BCDF}" srcOrd="8" destOrd="0" presId="urn:microsoft.com/office/officeart/2005/8/layout/equation1"/>
    <dgm:cxn modelId="{CADEC208-A5CC-4797-9FDF-2966D5D61FFA}" type="presParOf" srcId="{32D8E940-2165-4822-AECA-C485C9139E94}" destId="{93B8AF91-7755-46F1-BB88-19326476B45D}" srcOrd="9" destOrd="0" presId="urn:microsoft.com/office/officeart/2005/8/layout/equation1"/>
    <dgm:cxn modelId="{142E65BF-9047-47B1-BA78-23824D4E5238}" type="presParOf" srcId="{32D8E940-2165-4822-AECA-C485C9139E94}" destId="{D1597E17-8BD2-40EC-824E-1E20ADF6CFEF}" srcOrd="10" destOrd="0" presId="urn:microsoft.com/office/officeart/2005/8/layout/equation1"/>
    <dgm:cxn modelId="{C3B7499D-5288-4AB5-B389-7258D7F847DE}" type="presParOf" srcId="{32D8E940-2165-4822-AECA-C485C9139E94}" destId="{17A190EE-16CF-40A0-B313-3B822519AB90}" srcOrd="11" destOrd="0" presId="urn:microsoft.com/office/officeart/2005/8/layout/equation1"/>
    <dgm:cxn modelId="{36EB3AE2-22B2-44F4-A3D4-5B6C72D8E65D}" type="presParOf" srcId="{32D8E940-2165-4822-AECA-C485C9139E94}" destId="{8784FBB9-40E9-457D-B232-DABB640BA7E1}" srcOrd="12" destOrd="0" presId="urn:microsoft.com/office/officeart/2005/8/layout/equation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8E02092-3716-4323-9946-1F96C5CCD569}" type="doc">
      <dgm:prSet loTypeId="urn:microsoft.com/office/officeart/2005/8/layout/process4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62B7326C-6CDE-4FDB-9A7A-223C97EAF96E}">
      <dgm:prSet phldrT="[Text]" custT="1"/>
      <dgm:spPr/>
      <dgm:t>
        <a:bodyPr/>
        <a:lstStyle/>
        <a:p>
          <a:r>
            <a:rPr lang="sk-SK" sz="1800" b="1" dirty="0" smtClean="0">
              <a:latin typeface="Garamond" panose="02020404030301010803" pitchFamily="18" charset="0"/>
            </a:rPr>
            <a:t>13 diagnostických domén</a:t>
          </a:r>
          <a:endParaRPr lang="sk-SK" sz="1800" b="1" dirty="0">
            <a:latin typeface="Garamond" panose="02020404030301010803" pitchFamily="18" charset="0"/>
          </a:endParaRPr>
        </a:p>
      </dgm:t>
    </dgm:pt>
    <dgm:pt modelId="{D0121065-A9EA-48EA-B598-575717696F8F}" type="parTrans" cxnId="{7EC67807-52AC-4E9D-8F94-BC00C547B920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D5E46D6F-DFF7-454D-B169-EED76C7A7595}" type="sibTrans" cxnId="{7EC67807-52AC-4E9D-8F94-BC00C547B920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65E2C64B-1E56-4A2D-9090-B4FC80611AD4}">
      <dgm:prSet phldrT="[Text]" custT="1"/>
      <dgm:spPr/>
      <dgm:t>
        <a:bodyPr/>
        <a:lstStyle/>
        <a:p>
          <a:r>
            <a:rPr lang="sk-SK" sz="1800" b="1" i="1" dirty="0" smtClean="0">
              <a:latin typeface="Garamond" panose="02020404030301010803" pitchFamily="18" charset="0"/>
            </a:rPr>
            <a:t>funkčné vzorce zdravia podľa </a:t>
          </a:r>
          <a:r>
            <a:rPr lang="sk-SK" sz="1800" b="1" i="1" dirty="0" err="1" smtClean="0">
              <a:latin typeface="Garamond" panose="02020404030301010803" pitchFamily="18" charset="0"/>
            </a:rPr>
            <a:t>Gordonovej</a:t>
          </a:r>
          <a:endParaRPr lang="sk-SK" sz="1800" b="1" i="1" dirty="0">
            <a:latin typeface="Garamond" panose="02020404030301010803" pitchFamily="18" charset="0"/>
          </a:endParaRPr>
        </a:p>
      </dgm:t>
    </dgm:pt>
    <dgm:pt modelId="{EFA04948-ABC4-4FA3-981F-29A0CEF276B7}" type="parTrans" cxnId="{F13A50B6-BA4E-4A09-9D01-C2360B522F55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0B74EF2D-A9E5-4634-B800-48396328BC98}" type="sibTrans" cxnId="{F13A50B6-BA4E-4A09-9D01-C2360B522F55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2643168D-9456-4604-83BB-973802F4510D}">
      <dgm:prSet phldrT="[Text]" custT="1"/>
      <dgm:spPr/>
      <dgm:t>
        <a:bodyPr/>
        <a:lstStyle/>
        <a:p>
          <a:r>
            <a:rPr lang="sk-SK" sz="1800" b="1" dirty="0" smtClean="0">
              <a:latin typeface="Garamond" panose="02020404030301010803" pitchFamily="18" charset="0"/>
            </a:rPr>
            <a:t>47 tried</a:t>
          </a:r>
          <a:endParaRPr lang="sk-SK" sz="1800" b="1" dirty="0">
            <a:latin typeface="Garamond" panose="02020404030301010803" pitchFamily="18" charset="0"/>
          </a:endParaRPr>
        </a:p>
      </dgm:t>
    </dgm:pt>
    <dgm:pt modelId="{5D1D0057-C120-4160-B990-3D7C61E792C2}" type="parTrans" cxnId="{E4370ADC-F8FD-42C7-888B-7A64A4332D33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3C0C4B3E-DAA1-45D2-B1AE-15F832E31D59}" type="sibTrans" cxnId="{E4370ADC-F8FD-42C7-888B-7A64A4332D33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A06329E1-AF4D-4F2C-B75E-F68771C04E0A}">
      <dgm:prSet phldrT="[Text]" custT="1"/>
      <dgm:spPr/>
      <dgm:t>
        <a:bodyPr/>
        <a:lstStyle/>
        <a:p>
          <a:r>
            <a:rPr lang="sk-SK" sz="1800" b="1" i="1" dirty="0" smtClean="0">
              <a:latin typeface="Garamond" panose="02020404030301010803" pitchFamily="18" charset="0"/>
            </a:rPr>
            <a:t>každá doména má minimálne 2 triedy</a:t>
          </a:r>
          <a:endParaRPr lang="sk-SK" sz="1800" b="1" i="1" dirty="0">
            <a:latin typeface="Garamond" panose="02020404030301010803" pitchFamily="18" charset="0"/>
          </a:endParaRPr>
        </a:p>
      </dgm:t>
    </dgm:pt>
    <dgm:pt modelId="{E87789E7-78D8-4C13-9281-BE8AD66D8291}" type="parTrans" cxnId="{B1B34BAD-B6B8-493F-B6E8-FA702D877ECA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CC9659EF-807C-4B67-978F-360FAC633AED}" type="sibTrans" cxnId="{B1B34BAD-B6B8-493F-B6E8-FA702D877ECA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1D31CA41-6702-4183-8BA7-B593F9FFDD99}">
      <dgm:prSet phldrT="[Text]" custT="1"/>
      <dgm:spPr/>
      <dgm:t>
        <a:bodyPr/>
        <a:lstStyle/>
        <a:p>
          <a:r>
            <a:rPr lang="sk-SK" sz="1800" b="1" dirty="0" smtClean="0">
              <a:latin typeface="Garamond" panose="02020404030301010803" pitchFamily="18" charset="0"/>
            </a:rPr>
            <a:t>235 ošetrovateľských diagnóz</a:t>
          </a:r>
          <a:endParaRPr lang="sk-SK" sz="1800" b="1" dirty="0">
            <a:latin typeface="Garamond" panose="02020404030301010803" pitchFamily="18" charset="0"/>
          </a:endParaRPr>
        </a:p>
      </dgm:t>
    </dgm:pt>
    <dgm:pt modelId="{52F48512-605D-452B-A869-F813511C0D6B}" type="parTrans" cxnId="{4C843E8E-5C4B-4FBD-B5B8-5EC1CE31D51E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4AC1B65B-3951-4BDE-ACCC-15BBE103B90E}" type="sibTrans" cxnId="{4C843E8E-5C4B-4FBD-B5B8-5EC1CE31D51E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349AC4DF-10BF-4BB2-B0B6-5EB41BC6D673}">
      <dgm:prSet phldrT="[Text]" custT="1"/>
      <dgm:spPr/>
      <dgm:t>
        <a:bodyPr/>
        <a:lstStyle/>
        <a:p>
          <a:r>
            <a:rPr lang="sk-SK" sz="1800" b="1" i="1" dirty="0" smtClean="0">
              <a:latin typeface="Garamond" panose="02020404030301010803" pitchFamily="18" charset="0"/>
            </a:rPr>
            <a:t>obsahuje názov, kód, diagnostické prvky</a:t>
          </a:r>
          <a:endParaRPr lang="sk-SK" sz="1800" b="1" i="1" dirty="0">
            <a:latin typeface="Garamond" panose="02020404030301010803" pitchFamily="18" charset="0"/>
          </a:endParaRPr>
        </a:p>
      </dgm:t>
    </dgm:pt>
    <dgm:pt modelId="{FE0A722A-2E65-4B03-B5D6-CA3BE6F6B804}" type="parTrans" cxnId="{B0B3E398-F73E-4BEE-BAF7-A82E19E517D8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41D42FC7-179C-4A1D-8E2C-CDF73A83C1CE}" type="sibTrans" cxnId="{B0B3E398-F73E-4BEE-BAF7-A82E19E517D8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A9A903AD-DF65-4DEE-AC33-5F4AA237F554}" type="pres">
      <dgm:prSet presAssocID="{68E02092-3716-4323-9946-1F96C5CCD56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46DA3B68-02E0-47F7-B764-500048A80374}" type="pres">
      <dgm:prSet presAssocID="{1D31CA41-6702-4183-8BA7-B593F9FFDD99}" presName="boxAndChildren" presStyleCnt="0"/>
      <dgm:spPr/>
      <dgm:t>
        <a:bodyPr/>
        <a:lstStyle/>
        <a:p>
          <a:endParaRPr lang="sk-SK"/>
        </a:p>
      </dgm:t>
    </dgm:pt>
    <dgm:pt modelId="{709F9A94-5A67-44FE-88B8-EC45E350EBB9}" type="pres">
      <dgm:prSet presAssocID="{1D31CA41-6702-4183-8BA7-B593F9FFDD99}" presName="parentTextBox" presStyleLbl="node1" presStyleIdx="0" presStyleCnt="3"/>
      <dgm:spPr/>
      <dgm:t>
        <a:bodyPr/>
        <a:lstStyle/>
        <a:p>
          <a:endParaRPr lang="sk-SK"/>
        </a:p>
      </dgm:t>
    </dgm:pt>
    <dgm:pt modelId="{D93F3C85-EA50-4BC2-B313-A625CE09E498}" type="pres">
      <dgm:prSet presAssocID="{1D31CA41-6702-4183-8BA7-B593F9FFDD99}" presName="entireBox" presStyleLbl="node1" presStyleIdx="0" presStyleCnt="3"/>
      <dgm:spPr/>
      <dgm:t>
        <a:bodyPr/>
        <a:lstStyle/>
        <a:p>
          <a:endParaRPr lang="sk-SK"/>
        </a:p>
      </dgm:t>
    </dgm:pt>
    <dgm:pt modelId="{F4FAC4A7-EC74-4659-8C0F-ABC8F5FB5A7E}" type="pres">
      <dgm:prSet presAssocID="{1D31CA41-6702-4183-8BA7-B593F9FFDD99}" presName="descendantBox" presStyleCnt="0"/>
      <dgm:spPr/>
      <dgm:t>
        <a:bodyPr/>
        <a:lstStyle/>
        <a:p>
          <a:endParaRPr lang="sk-SK"/>
        </a:p>
      </dgm:t>
    </dgm:pt>
    <dgm:pt modelId="{9C9DF0F7-8801-4C8B-BFCE-8A3D91004117}" type="pres">
      <dgm:prSet presAssocID="{349AC4DF-10BF-4BB2-B0B6-5EB41BC6D673}" presName="childTextBox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8DE5D2D-4254-48F4-BF47-70CD0A683A9D}" type="pres">
      <dgm:prSet presAssocID="{3C0C4B3E-DAA1-45D2-B1AE-15F832E31D59}" presName="sp" presStyleCnt="0"/>
      <dgm:spPr/>
      <dgm:t>
        <a:bodyPr/>
        <a:lstStyle/>
        <a:p>
          <a:endParaRPr lang="sk-SK"/>
        </a:p>
      </dgm:t>
    </dgm:pt>
    <dgm:pt modelId="{9042C511-E090-4356-9330-E239E62C98F5}" type="pres">
      <dgm:prSet presAssocID="{2643168D-9456-4604-83BB-973802F4510D}" presName="arrowAndChildren" presStyleCnt="0"/>
      <dgm:spPr/>
      <dgm:t>
        <a:bodyPr/>
        <a:lstStyle/>
        <a:p>
          <a:endParaRPr lang="sk-SK"/>
        </a:p>
      </dgm:t>
    </dgm:pt>
    <dgm:pt modelId="{FCC79D36-BE2F-40C8-BC8D-FDBA67DC0740}" type="pres">
      <dgm:prSet presAssocID="{2643168D-9456-4604-83BB-973802F4510D}" presName="parentTextArrow" presStyleLbl="node1" presStyleIdx="0" presStyleCnt="3"/>
      <dgm:spPr/>
      <dgm:t>
        <a:bodyPr/>
        <a:lstStyle/>
        <a:p>
          <a:endParaRPr lang="sk-SK"/>
        </a:p>
      </dgm:t>
    </dgm:pt>
    <dgm:pt modelId="{BF26A86D-0704-45F3-95E1-EFD81667A7A9}" type="pres">
      <dgm:prSet presAssocID="{2643168D-9456-4604-83BB-973802F4510D}" presName="arrow" presStyleLbl="node1" presStyleIdx="1" presStyleCnt="3"/>
      <dgm:spPr/>
      <dgm:t>
        <a:bodyPr/>
        <a:lstStyle/>
        <a:p>
          <a:endParaRPr lang="sk-SK"/>
        </a:p>
      </dgm:t>
    </dgm:pt>
    <dgm:pt modelId="{A388623D-2ADB-4919-9F39-7CAE8107E6E0}" type="pres">
      <dgm:prSet presAssocID="{2643168D-9456-4604-83BB-973802F4510D}" presName="descendantArrow" presStyleCnt="0"/>
      <dgm:spPr/>
      <dgm:t>
        <a:bodyPr/>
        <a:lstStyle/>
        <a:p>
          <a:endParaRPr lang="sk-SK"/>
        </a:p>
      </dgm:t>
    </dgm:pt>
    <dgm:pt modelId="{8FE78A9D-6EB8-4C34-A35D-8A5F6C5C33B6}" type="pres">
      <dgm:prSet presAssocID="{A06329E1-AF4D-4F2C-B75E-F68771C04E0A}" presName="childTextArrow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62DDCF0-70B8-4BF1-AE0E-4E0A7B9403C5}" type="pres">
      <dgm:prSet presAssocID="{D5E46D6F-DFF7-454D-B169-EED76C7A7595}" presName="sp" presStyleCnt="0"/>
      <dgm:spPr/>
      <dgm:t>
        <a:bodyPr/>
        <a:lstStyle/>
        <a:p>
          <a:endParaRPr lang="sk-SK"/>
        </a:p>
      </dgm:t>
    </dgm:pt>
    <dgm:pt modelId="{E3B0191A-C9DF-44EB-BB84-62F7768D68BF}" type="pres">
      <dgm:prSet presAssocID="{62B7326C-6CDE-4FDB-9A7A-223C97EAF96E}" presName="arrowAndChildren" presStyleCnt="0"/>
      <dgm:spPr/>
      <dgm:t>
        <a:bodyPr/>
        <a:lstStyle/>
        <a:p>
          <a:endParaRPr lang="sk-SK"/>
        </a:p>
      </dgm:t>
    </dgm:pt>
    <dgm:pt modelId="{A48E8971-9022-4A30-91ED-93714D91A8F1}" type="pres">
      <dgm:prSet presAssocID="{62B7326C-6CDE-4FDB-9A7A-223C97EAF96E}" presName="parentTextArrow" presStyleLbl="node1" presStyleIdx="1" presStyleCnt="3"/>
      <dgm:spPr/>
      <dgm:t>
        <a:bodyPr/>
        <a:lstStyle/>
        <a:p>
          <a:endParaRPr lang="sk-SK"/>
        </a:p>
      </dgm:t>
    </dgm:pt>
    <dgm:pt modelId="{B4BAA70D-F240-4B2C-ADA5-0B3C7459827B}" type="pres">
      <dgm:prSet presAssocID="{62B7326C-6CDE-4FDB-9A7A-223C97EAF96E}" presName="arrow" presStyleLbl="node1" presStyleIdx="2" presStyleCnt="3"/>
      <dgm:spPr/>
      <dgm:t>
        <a:bodyPr/>
        <a:lstStyle/>
        <a:p>
          <a:endParaRPr lang="sk-SK"/>
        </a:p>
      </dgm:t>
    </dgm:pt>
    <dgm:pt modelId="{E6038CCC-4EA5-46FF-AF57-8A65C519693B}" type="pres">
      <dgm:prSet presAssocID="{62B7326C-6CDE-4FDB-9A7A-223C97EAF96E}" presName="descendantArrow" presStyleCnt="0"/>
      <dgm:spPr/>
      <dgm:t>
        <a:bodyPr/>
        <a:lstStyle/>
        <a:p>
          <a:endParaRPr lang="sk-SK"/>
        </a:p>
      </dgm:t>
    </dgm:pt>
    <dgm:pt modelId="{21E52027-678A-4E99-9B8B-9EEA6CC87205}" type="pres">
      <dgm:prSet presAssocID="{65E2C64B-1E56-4A2D-9090-B4FC80611AD4}" presName="childTextArrow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44052DB0-24E0-4172-BBEB-327628161DE0}" type="presOf" srcId="{68E02092-3716-4323-9946-1F96C5CCD569}" destId="{A9A903AD-DF65-4DEE-AC33-5F4AA237F554}" srcOrd="0" destOrd="0" presId="urn:microsoft.com/office/officeart/2005/8/layout/process4"/>
    <dgm:cxn modelId="{B1B34BAD-B6B8-493F-B6E8-FA702D877ECA}" srcId="{2643168D-9456-4604-83BB-973802F4510D}" destId="{A06329E1-AF4D-4F2C-B75E-F68771C04E0A}" srcOrd="0" destOrd="0" parTransId="{E87789E7-78D8-4C13-9281-BE8AD66D8291}" sibTransId="{CC9659EF-807C-4B67-978F-360FAC633AED}"/>
    <dgm:cxn modelId="{4C843E8E-5C4B-4FBD-B5B8-5EC1CE31D51E}" srcId="{68E02092-3716-4323-9946-1F96C5CCD569}" destId="{1D31CA41-6702-4183-8BA7-B593F9FFDD99}" srcOrd="2" destOrd="0" parTransId="{52F48512-605D-452B-A869-F813511C0D6B}" sibTransId="{4AC1B65B-3951-4BDE-ACCC-15BBE103B90E}"/>
    <dgm:cxn modelId="{134D4C3C-7991-4AEE-B85D-A0ADE4AA0957}" type="presOf" srcId="{1D31CA41-6702-4183-8BA7-B593F9FFDD99}" destId="{D93F3C85-EA50-4BC2-B313-A625CE09E498}" srcOrd="1" destOrd="0" presId="urn:microsoft.com/office/officeart/2005/8/layout/process4"/>
    <dgm:cxn modelId="{21B7C9CE-7279-4DEC-92B7-1C9E6BD74E88}" type="presOf" srcId="{65E2C64B-1E56-4A2D-9090-B4FC80611AD4}" destId="{21E52027-678A-4E99-9B8B-9EEA6CC87205}" srcOrd="0" destOrd="0" presId="urn:microsoft.com/office/officeart/2005/8/layout/process4"/>
    <dgm:cxn modelId="{FFD47A28-B927-4605-86E5-76D41DBBF794}" type="presOf" srcId="{2643168D-9456-4604-83BB-973802F4510D}" destId="{BF26A86D-0704-45F3-95E1-EFD81667A7A9}" srcOrd="1" destOrd="0" presId="urn:microsoft.com/office/officeart/2005/8/layout/process4"/>
    <dgm:cxn modelId="{B0B3E398-F73E-4BEE-BAF7-A82E19E517D8}" srcId="{1D31CA41-6702-4183-8BA7-B593F9FFDD99}" destId="{349AC4DF-10BF-4BB2-B0B6-5EB41BC6D673}" srcOrd="0" destOrd="0" parTransId="{FE0A722A-2E65-4B03-B5D6-CA3BE6F6B804}" sibTransId="{41D42FC7-179C-4A1D-8E2C-CDF73A83C1CE}"/>
    <dgm:cxn modelId="{E7C71385-4424-4020-A95C-D376CF5DA9FF}" type="presOf" srcId="{62B7326C-6CDE-4FDB-9A7A-223C97EAF96E}" destId="{B4BAA70D-F240-4B2C-ADA5-0B3C7459827B}" srcOrd="1" destOrd="0" presId="urn:microsoft.com/office/officeart/2005/8/layout/process4"/>
    <dgm:cxn modelId="{BDCE74F3-1A09-44F8-A27C-3937C6311BC2}" type="presOf" srcId="{62B7326C-6CDE-4FDB-9A7A-223C97EAF96E}" destId="{A48E8971-9022-4A30-91ED-93714D91A8F1}" srcOrd="0" destOrd="0" presId="urn:microsoft.com/office/officeart/2005/8/layout/process4"/>
    <dgm:cxn modelId="{F13A50B6-BA4E-4A09-9D01-C2360B522F55}" srcId="{62B7326C-6CDE-4FDB-9A7A-223C97EAF96E}" destId="{65E2C64B-1E56-4A2D-9090-B4FC80611AD4}" srcOrd="0" destOrd="0" parTransId="{EFA04948-ABC4-4FA3-981F-29A0CEF276B7}" sibTransId="{0B74EF2D-A9E5-4634-B800-48396328BC98}"/>
    <dgm:cxn modelId="{7EC67807-52AC-4E9D-8F94-BC00C547B920}" srcId="{68E02092-3716-4323-9946-1F96C5CCD569}" destId="{62B7326C-6CDE-4FDB-9A7A-223C97EAF96E}" srcOrd="0" destOrd="0" parTransId="{D0121065-A9EA-48EA-B598-575717696F8F}" sibTransId="{D5E46D6F-DFF7-454D-B169-EED76C7A7595}"/>
    <dgm:cxn modelId="{1FB5DBC1-92A8-4F40-BCC8-5BCDDEFE0BA6}" type="presOf" srcId="{1D31CA41-6702-4183-8BA7-B593F9FFDD99}" destId="{709F9A94-5A67-44FE-88B8-EC45E350EBB9}" srcOrd="0" destOrd="0" presId="urn:microsoft.com/office/officeart/2005/8/layout/process4"/>
    <dgm:cxn modelId="{E4370ADC-F8FD-42C7-888B-7A64A4332D33}" srcId="{68E02092-3716-4323-9946-1F96C5CCD569}" destId="{2643168D-9456-4604-83BB-973802F4510D}" srcOrd="1" destOrd="0" parTransId="{5D1D0057-C120-4160-B990-3D7C61E792C2}" sibTransId="{3C0C4B3E-DAA1-45D2-B1AE-15F832E31D59}"/>
    <dgm:cxn modelId="{EA53F511-72A3-40F4-97AA-241CAC391A7F}" type="presOf" srcId="{2643168D-9456-4604-83BB-973802F4510D}" destId="{FCC79D36-BE2F-40C8-BC8D-FDBA67DC0740}" srcOrd="0" destOrd="0" presId="urn:microsoft.com/office/officeart/2005/8/layout/process4"/>
    <dgm:cxn modelId="{31538EEB-F459-49CF-B36F-D1394BB61A9A}" type="presOf" srcId="{A06329E1-AF4D-4F2C-B75E-F68771C04E0A}" destId="{8FE78A9D-6EB8-4C34-A35D-8A5F6C5C33B6}" srcOrd="0" destOrd="0" presId="urn:microsoft.com/office/officeart/2005/8/layout/process4"/>
    <dgm:cxn modelId="{B0FDDE2A-D065-4747-BE3E-7054D5CC139B}" type="presOf" srcId="{349AC4DF-10BF-4BB2-B0B6-5EB41BC6D673}" destId="{9C9DF0F7-8801-4C8B-BFCE-8A3D91004117}" srcOrd="0" destOrd="0" presId="urn:microsoft.com/office/officeart/2005/8/layout/process4"/>
    <dgm:cxn modelId="{739C8F5D-82DC-4D35-9BEB-CB935E710266}" type="presParOf" srcId="{A9A903AD-DF65-4DEE-AC33-5F4AA237F554}" destId="{46DA3B68-02E0-47F7-B764-500048A80374}" srcOrd="0" destOrd="0" presId="urn:microsoft.com/office/officeart/2005/8/layout/process4"/>
    <dgm:cxn modelId="{22E3A85C-D07A-4229-97DA-7D4A1957F7FB}" type="presParOf" srcId="{46DA3B68-02E0-47F7-B764-500048A80374}" destId="{709F9A94-5A67-44FE-88B8-EC45E350EBB9}" srcOrd="0" destOrd="0" presId="urn:microsoft.com/office/officeart/2005/8/layout/process4"/>
    <dgm:cxn modelId="{E92405D0-953C-49DA-BAE3-8C8486868CC6}" type="presParOf" srcId="{46DA3B68-02E0-47F7-B764-500048A80374}" destId="{D93F3C85-EA50-4BC2-B313-A625CE09E498}" srcOrd="1" destOrd="0" presId="urn:microsoft.com/office/officeart/2005/8/layout/process4"/>
    <dgm:cxn modelId="{2717BEF9-EF9D-4131-90BF-C99AF8326C69}" type="presParOf" srcId="{46DA3B68-02E0-47F7-B764-500048A80374}" destId="{F4FAC4A7-EC74-4659-8C0F-ABC8F5FB5A7E}" srcOrd="2" destOrd="0" presId="urn:microsoft.com/office/officeart/2005/8/layout/process4"/>
    <dgm:cxn modelId="{BAA1B560-15F2-48F0-A319-8275D63C2135}" type="presParOf" srcId="{F4FAC4A7-EC74-4659-8C0F-ABC8F5FB5A7E}" destId="{9C9DF0F7-8801-4C8B-BFCE-8A3D91004117}" srcOrd="0" destOrd="0" presId="urn:microsoft.com/office/officeart/2005/8/layout/process4"/>
    <dgm:cxn modelId="{682243D7-0B2C-462E-A6F0-A613D76D5C2B}" type="presParOf" srcId="{A9A903AD-DF65-4DEE-AC33-5F4AA237F554}" destId="{B8DE5D2D-4254-48F4-BF47-70CD0A683A9D}" srcOrd="1" destOrd="0" presId="urn:microsoft.com/office/officeart/2005/8/layout/process4"/>
    <dgm:cxn modelId="{74EC3E11-7E45-4B63-9C36-A9566434BB54}" type="presParOf" srcId="{A9A903AD-DF65-4DEE-AC33-5F4AA237F554}" destId="{9042C511-E090-4356-9330-E239E62C98F5}" srcOrd="2" destOrd="0" presId="urn:microsoft.com/office/officeart/2005/8/layout/process4"/>
    <dgm:cxn modelId="{D3CC51E7-CD19-481D-AAD5-3BED00D99173}" type="presParOf" srcId="{9042C511-E090-4356-9330-E239E62C98F5}" destId="{FCC79D36-BE2F-40C8-BC8D-FDBA67DC0740}" srcOrd="0" destOrd="0" presId="urn:microsoft.com/office/officeart/2005/8/layout/process4"/>
    <dgm:cxn modelId="{91C48AD3-FDC1-404B-9109-323198ED503B}" type="presParOf" srcId="{9042C511-E090-4356-9330-E239E62C98F5}" destId="{BF26A86D-0704-45F3-95E1-EFD81667A7A9}" srcOrd="1" destOrd="0" presId="urn:microsoft.com/office/officeart/2005/8/layout/process4"/>
    <dgm:cxn modelId="{F424D564-162A-48EC-A75F-73709A94C283}" type="presParOf" srcId="{9042C511-E090-4356-9330-E239E62C98F5}" destId="{A388623D-2ADB-4919-9F39-7CAE8107E6E0}" srcOrd="2" destOrd="0" presId="urn:microsoft.com/office/officeart/2005/8/layout/process4"/>
    <dgm:cxn modelId="{9A9DDE45-F9AF-440F-8490-5B7FB346D365}" type="presParOf" srcId="{A388623D-2ADB-4919-9F39-7CAE8107E6E0}" destId="{8FE78A9D-6EB8-4C34-A35D-8A5F6C5C33B6}" srcOrd="0" destOrd="0" presId="urn:microsoft.com/office/officeart/2005/8/layout/process4"/>
    <dgm:cxn modelId="{87311BF7-93D4-4E25-890C-9C16A1512456}" type="presParOf" srcId="{A9A903AD-DF65-4DEE-AC33-5F4AA237F554}" destId="{562DDCF0-70B8-4BF1-AE0E-4E0A7B9403C5}" srcOrd="3" destOrd="0" presId="urn:microsoft.com/office/officeart/2005/8/layout/process4"/>
    <dgm:cxn modelId="{14238BCC-18D8-4634-B291-C2FDABD8EEBE}" type="presParOf" srcId="{A9A903AD-DF65-4DEE-AC33-5F4AA237F554}" destId="{E3B0191A-C9DF-44EB-BB84-62F7768D68BF}" srcOrd="4" destOrd="0" presId="urn:microsoft.com/office/officeart/2005/8/layout/process4"/>
    <dgm:cxn modelId="{5701B204-415B-45AE-AFA1-4072648237D2}" type="presParOf" srcId="{E3B0191A-C9DF-44EB-BB84-62F7768D68BF}" destId="{A48E8971-9022-4A30-91ED-93714D91A8F1}" srcOrd="0" destOrd="0" presId="urn:microsoft.com/office/officeart/2005/8/layout/process4"/>
    <dgm:cxn modelId="{853EDF9B-8BA8-4378-BF23-102778E9B2D4}" type="presParOf" srcId="{E3B0191A-C9DF-44EB-BB84-62F7768D68BF}" destId="{B4BAA70D-F240-4B2C-ADA5-0B3C7459827B}" srcOrd="1" destOrd="0" presId="urn:microsoft.com/office/officeart/2005/8/layout/process4"/>
    <dgm:cxn modelId="{A2386437-151A-41C4-8E29-9BDD3D432F6D}" type="presParOf" srcId="{E3B0191A-C9DF-44EB-BB84-62F7768D68BF}" destId="{E6038CCC-4EA5-46FF-AF57-8A65C519693B}" srcOrd="2" destOrd="0" presId="urn:microsoft.com/office/officeart/2005/8/layout/process4"/>
    <dgm:cxn modelId="{61DEAE2A-FB86-4FF0-8098-63DED572AD09}" type="presParOf" srcId="{E6038CCC-4EA5-46FF-AF57-8A65C519693B}" destId="{21E52027-678A-4E99-9B8B-9EEA6CC87205}" srcOrd="0" destOrd="0" presId="urn:microsoft.com/office/officeart/2005/8/layout/process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FA813C-85D5-4EA1-B698-C9731A6F960E}" type="doc">
      <dgm:prSet loTypeId="urn:microsoft.com/office/officeart/2005/8/layout/process4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7891620B-5DA0-48F1-A1B3-0348FC96BED7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7 domén 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F69B1038-BB92-4483-A540-E1A7D33C5678}" type="parTrans" cxnId="{2F4906D5-04A5-44CA-804D-B583E78447BD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240CAB20-7489-4BCA-B1A4-D8DD07F626D8}" type="sibTrans" cxnId="{2F4906D5-04A5-44CA-804D-B583E78447BD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B7DCDC54-C5E1-47AB-B20E-C10465575C8B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30 tried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AC48F083-C5AC-4D49-BF14-E5DF8121BE6D}" type="parTrans" cxnId="{1B764A3A-DFA1-43CF-A26B-5DCB93CF74F3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577E0625-6DC5-4DB3-AE90-761FB5D55D54}" type="sibTrans" cxnId="{1B764A3A-DFA1-43CF-A26B-5DCB93CF74F3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B81743B9-1B90-4EC2-97B5-6A80F7ED16AA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565 ošetrovateľských intervencií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FBEC12BF-AE30-4F84-A37C-ACC8A5BA239F}" type="parTrans" cxnId="{15811808-E07D-4995-BB3A-B3184AE3C473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6DA259D3-53C8-41FE-B4FD-463041219688}" type="sibTrans" cxnId="{15811808-E07D-4995-BB3A-B3184AE3C473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16919B3F-F23E-47AA-BE6C-CA2AB9C4A02F}">
      <dgm:prSet phldrT="[Text]" custT="1"/>
      <dgm:spPr/>
      <dgm:t>
        <a:bodyPr/>
        <a:lstStyle/>
        <a:p>
          <a:r>
            <a:rPr lang="sk-SK" sz="1800" b="1" i="1" dirty="0" smtClean="0">
              <a:solidFill>
                <a:schemeClr val="tx1"/>
              </a:solidFill>
              <a:latin typeface="Garamond" panose="02020404030301010803" pitchFamily="18" charset="0"/>
            </a:rPr>
            <a:t>približne 13 000 aktivít</a:t>
          </a:r>
          <a:endParaRPr lang="sk-SK" sz="1800" b="1" i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17E20163-E827-47B5-B9CB-576E169224C9}" type="parTrans" cxnId="{D6949812-42BC-4286-8416-FD705CB84F1B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6DBF1F90-DE9D-49DE-8CD3-0D36BF03E871}" type="sibTrans" cxnId="{D6949812-42BC-4286-8416-FD705CB84F1B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78E9F8B1-29E6-4BAF-B998-3B86CB7DEE69}" type="pres">
      <dgm:prSet presAssocID="{64FA813C-85D5-4EA1-B698-C9731A6F960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7F7BAD5F-CF2C-45CC-A844-71CF62F749E8}" type="pres">
      <dgm:prSet presAssocID="{B81743B9-1B90-4EC2-97B5-6A80F7ED16AA}" presName="boxAndChildren" presStyleCnt="0"/>
      <dgm:spPr/>
      <dgm:t>
        <a:bodyPr/>
        <a:lstStyle/>
        <a:p>
          <a:endParaRPr lang="sk-SK"/>
        </a:p>
      </dgm:t>
    </dgm:pt>
    <dgm:pt modelId="{9C66A7F2-9790-4FDB-9B65-42F379D403C2}" type="pres">
      <dgm:prSet presAssocID="{B81743B9-1B90-4EC2-97B5-6A80F7ED16AA}" presName="parentTextBox" presStyleLbl="node1" presStyleIdx="0" presStyleCnt="3"/>
      <dgm:spPr/>
      <dgm:t>
        <a:bodyPr/>
        <a:lstStyle/>
        <a:p>
          <a:endParaRPr lang="sk-SK"/>
        </a:p>
      </dgm:t>
    </dgm:pt>
    <dgm:pt modelId="{2CEB70B2-A2B4-4D33-8394-1C37BE515F04}" type="pres">
      <dgm:prSet presAssocID="{B81743B9-1B90-4EC2-97B5-6A80F7ED16AA}" presName="entireBox" presStyleLbl="node1" presStyleIdx="0" presStyleCnt="3"/>
      <dgm:spPr/>
      <dgm:t>
        <a:bodyPr/>
        <a:lstStyle/>
        <a:p>
          <a:endParaRPr lang="sk-SK"/>
        </a:p>
      </dgm:t>
    </dgm:pt>
    <dgm:pt modelId="{AC2768C3-3069-40B3-A3D6-A8752A0659FB}" type="pres">
      <dgm:prSet presAssocID="{B81743B9-1B90-4EC2-97B5-6A80F7ED16AA}" presName="descendantBox" presStyleCnt="0"/>
      <dgm:spPr/>
      <dgm:t>
        <a:bodyPr/>
        <a:lstStyle/>
        <a:p>
          <a:endParaRPr lang="sk-SK"/>
        </a:p>
      </dgm:t>
    </dgm:pt>
    <dgm:pt modelId="{DD8FEE95-BB6B-420D-BDB3-27C59E3C4058}" type="pres">
      <dgm:prSet presAssocID="{16919B3F-F23E-47AA-BE6C-CA2AB9C4A02F}" presName="childTextBox" presStyleLbl="f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7B50B32-2017-42ED-81BE-3D5B3D649194}" type="pres">
      <dgm:prSet presAssocID="{577E0625-6DC5-4DB3-AE90-761FB5D55D54}" presName="sp" presStyleCnt="0"/>
      <dgm:spPr/>
      <dgm:t>
        <a:bodyPr/>
        <a:lstStyle/>
        <a:p>
          <a:endParaRPr lang="sk-SK"/>
        </a:p>
      </dgm:t>
    </dgm:pt>
    <dgm:pt modelId="{E1FAC46C-8004-4A4B-A46D-59A350B29A47}" type="pres">
      <dgm:prSet presAssocID="{B7DCDC54-C5E1-47AB-B20E-C10465575C8B}" presName="arrowAndChildren" presStyleCnt="0"/>
      <dgm:spPr/>
      <dgm:t>
        <a:bodyPr/>
        <a:lstStyle/>
        <a:p>
          <a:endParaRPr lang="sk-SK"/>
        </a:p>
      </dgm:t>
    </dgm:pt>
    <dgm:pt modelId="{3924024C-79AD-473F-A9F6-95CD48CAD150}" type="pres">
      <dgm:prSet presAssocID="{B7DCDC54-C5E1-47AB-B20E-C10465575C8B}" presName="parentTextArrow" presStyleLbl="node1" presStyleIdx="1" presStyleCnt="3"/>
      <dgm:spPr/>
      <dgm:t>
        <a:bodyPr/>
        <a:lstStyle/>
        <a:p>
          <a:endParaRPr lang="sk-SK"/>
        </a:p>
      </dgm:t>
    </dgm:pt>
    <dgm:pt modelId="{4C658949-961C-421E-8CC1-533C8BD186C8}" type="pres">
      <dgm:prSet presAssocID="{240CAB20-7489-4BCA-B1A4-D8DD07F626D8}" presName="sp" presStyleCnt="0"/>
      <dgm:spPr/>
      <dgm:t>
        <a:bodyPr/>
        <a:lstStyle/>
        <a:p>
          <a:endParaRPr lang="sk-SK"/>
        </a:p>
      </dgm:t>
    </dgm:pt>
    <dgm:pt modelId="{C18DD49C-0C84-42A0-B611-E605101F155A}" type="pres">
      <dgm:prSet presAssocID="{7891620B-5DA0-48F1-A1B3-0348FC96BED7}" presName="arrowAndChildren" presStyleCnt="0"/>
      <dgm:spPr/>
      <dgm:t>
        <a:bodyPr/>
        <a:lstStyle/>
        <a:p>
          <a:endParaRPr lang="sk-SK"/>
        </a:p>
      </dgm:t>
    </dgm:pt>
    <dgm:pt modelId="{135BBC00-3649-4EB5-8BCD-1352B7FD298E}" type="pres">
      <dgm:prSet presAssocID="{7891620B-5DA0-48F1-A1B3-0348FC96BED7}" presName="parentTextArrow" presStyleLbl="node1" presStyleIdx="2" presStyleCnt="3"/>
      <dgm:spPr/>
      <dgm:t>
        <a:bodyPr/>
        <a:lstStyle/>
        <a:p>
          <a:endParaRPr lang="sk-SK"/>
        </a:p>
      </dgm:t>
    </dgm:pt>
  </dgm:ptLst>
  <dgm:cxnLst>
    <dgm:cxn modelId="{5D1FF7C3-06C9-4116-B09E-C7179486AC42}" type="presOf" srcId="{16919B3F-F23E-47AA-BE6C-CA2AB9C4A02F}" destId="{DD8FEE95-BB6B-420D-BDB3-27C59E3C4058}" srcOrd="0" destOrd="0" presId="urn:microsoft.com/office/officeart/2005/8/layout/process4"/>
    <dgm:cxn modelId="{1B764A3A-DFA1-43CF-A26B-5DCB93CF74F3}" srcId="{64FA813C-85D5-4EA1-B698-C9731A6F960E}" destId="{B7DCDC54-C5E1-47AB-B20E-C10465575C8B}" srcOrd="1" destOrd="0" parTransId="{AC48F083-C5AC-4D49-BF14-E5DF8121BE6D}" sibTransId="{577E0625-6DC5-4DB3-AE90-761FB5D55D54}"/>
    <dgm:cxn modelId="{7BE3EA0E-E626-47EA-8D77-A4016007EC7F}" type="presOf" srcId="{B7DCDC54-C5E1-47AB-B20E-C10465575C8B}" destId="{3924024C-79AD-473F-A9F6-95CD48CAD150}" srcOrd="0" destOrd="0" presId="urn:microsoft.com/office/officeart/2005/8/layout/process4"/>
    <dgm:cxn modelId="{B0220C89-0A36-4A62-9745-D1D06A3CA9D3}" type="presOf" srcId="{64FA813C-85D5-4EA1-B698-C9731A6F960E}" destId="{78E9F8B1-29E6-4BAF-B998-3B86CB7DEE69}" srcOrd="0" destOrd="0" presId="urn:microsoft.com/office/officeart/2005/8/layout/process4"/>
    <dgm:cxn modelId="{15811808-E07D-4995-BB3A-B3184AE3C473}" srcId="{64FA813C-85D5-4EA1-B698-C9731A6F960E}" destId="{B81743B9-1B90-4EC2-97B5-6A80F7ED16AA}" srcOrd="2" destOrd="0" parTransId="{FBEC12BF-AE30-4F84-A37C-ACC8A5BA239F}" sibTransId="{6DA259D3-53C8-41FE-B4FD-463041219688}"/>
    <dgm:cxn modelId="{D6949812-42BC-4286-8416-FD705CB84F1B}" srcId="{B81743B9-1B90-4EC2-97B5-6A80F7ED16AA}" destId="{16919B3F-F23E-47AA-BE6C-CA2AB9C4A02F}" srcOrd="0" destOrd="0" parTransId="{17E20163-E827-47B5-B9CB-576E169224C9}" sibTransId="{6DBF1F90-DE9D-49DE-8CD3-0D36BF03E871}"/>
    <dgm:cxn modelId="{AD7B6958-A65D-4C08-B7D5-0DE59B108439}" type="presOf" srcId="{B81743B9-1B90-4EC2-97B5-6A80F7ED16AA}" destId="{2CEB70B2-A2B4-4D33-8394-1C37BE515F04}" srcOrd="1" destOrd="0" presId="urn:microsoft.com/office/officeart/2005/8/layout/process4"/>
    <dgm:cxn modelId="{2F4906D5-04A5-44CA-804D-B583E78447BD}" srcId="{64FA813C-85D5-4EA1-B698-C9731A6F960E}" destId="{7891620B-5DA0-48F1-A1B3-0348FC96BED7}" srcOrd="0" destOrd="0" parTransId="{F69B1038-BB92-4483-A540-E1A7D33C5678}" sibTransId="{240CAB20-7489-4BCA-B1A4-D8DD07F626D8}"/>
    <dgm:cxn modelId="{14704B11-E4F6-4325-9FBE-4E77C3E507FE}" type="presOf" srcId="{7891620B-5DA0-48F1-A1B3-0348FC96BED7}" destId="{135BBC00-3649-4EB5-8BCD-1352B7FD298E}" srcOrd="0" destOrd="0" presId="urn:microsoft.com/office/officeart/2005/8/layout/process4"/>
    <dgm:cxn modelId="{A6E7C964-F916-477F-AEEB-93A54BFEBCD9}" type="presOf" srcId="{B81743B9-1B90-4EC2-97B5-6A80F7ED16AA}" destId="{9C66A7F2-9790-4FDB-9B65-42F379D403C2}" srcOrd="0" destOrd="0" presId="urn:microsoft.com/office/officeart/2005/8/layout/process4"/>
    <dgm:cxn modelId="{4548CA5C-8F7D-41C5-8FA7-2AD12F271EFC}" type="presParOf" srcId="{78E9F8B1-29E6-4BAF-B998-3B86CB7DEE69}" destId="{7F7BAD5F-CF2C-45CC-A844-71CF62F749E8}" srcOrd="0" destOrd="0" presId="urn:microsoft.com/office/officeart/2005/8/layout/process4"/>
    <dgm:cxn modelId="{29DE657D-E7AD-4916-8085-837051004B90}" type="presParOf" srcId="{7F7BAD5F-CF2C-45CC-A844-71CF62F749E8}" destId="{9C66A7F2-9790-4FDB-9B65-42F379D403C2}" srcOrd="0" destOrd="0" presId="urn:microsoft.com/office/officeart/2005/8/layout/process4"/>
    <dgm:cxn modelId="{45EB40A1-0ED9-4FE1-B886-F1FA6EA248C1}" type="presParOf" srcId="{7F7BAD5F-CF2C-45CC-A844-71CF62F749E8}" destId="{2CEB70B2-A2B4-4D33-8394-1C37BE515F04}" srcOrd="1" destOrd="0" presId="urn:microsoft.com/office/officeart/2005/8/layout/process4"/>
    <dgm:cxn modelId="{02035BF6-7C64-4346-A22D-9221DEB5B9A5}" type="presParOf" srcId="{7F7BAD5F-CF2C-45CC-A844-71CF62F749E8}" destId="{AC2768C3-3069-40B3-A3D6-A8752A0659FB}" srcOrd="2" destOrd="0" presId="urn:microsoft.com/office/officeart/2005/8/layout/process4"/>
    <dgm:cxn modelId="{43E0C57E-75E4-4A0C-9D5B-8CD352DC0105}" type="presParOf" srcId="{AC2768C3-3069-40B3-A3D6-A8752A0659FB}" destId="{DD8FEE95-BB6B-420D-BDB3-27C59E3C4058}" srcOrd="0" destOrd="0" presId="urn:microsoft.com/office/officeart/2005/8/layout/process4"/>
    <dgm:cxn modelId="{874F057D-964F-402E-BC71-611AA4A9F4E0}" type="presParOf" srcId="{78E9F8B1-29E6-4BAF-B998-3B86CB7DEE69}" destId="{07B50B32-2017-42ED-81BE-3D5B3D649194}" srcOrd="1" destOrd="0" presId="urn:microsoft.com/office/officeart/2005/8/layout/process4"/>
    <dgm:cxn modelId="{D983E6D8-D200-49E4-8674-6BAE0426AC8F}" type="presParOf" srcId="{78E9F8B1-29E6-4BAF-B998-3B86CB7DEE69}" destId="{E1FAC46C-8004-4A4B-A46D-59A350B29A47}" srcOrd="2" destOrd="0" presId="urn:microsoft.com/office/officeart/2005/8/layout/process4"/>
    <dgm:cxn modelId="{EF7C010C-FC52-44DA-8376-17564ED6B467}" type="presParOf" srcId="{E1FAC46C-8004-4A4B-A46D-59A350B29A47}" destId="{3924024C-79AD-473F-A9F6-95CD48CAD150}" srcOrd="0" destOrd="0" presId="urn:microsoft.com/office/officeart/2005/8/layout/process4"/>
    <dgm:cxn modelId="{282C5A35-1125-4237-A6D0-CE23F8F37A29}" type="presParOf" srcId="{78E9F8B1-29E6-4BAF-B998-3B86CB7DEE69}" destId="{4C658949-961C-421E-8CC1-533C8BD186C8}" srcOrd="3" destOrd="0" presId="urn:microsoft.com/office/officeart/2005/8/layout/process4"/>
    <dgm:cxn modelId="{63C96A58-F88E-4FB7-B17B-0C37ED48210D}" type="presParOf" srcId="{78E9F8B1-29E6-4BAF-B998-3B86CB7DEE69}" destId="{C18DD49C-0C84-42A0-B611-E605101F155A}" srcOrd="4" destOrd="0" presId="urn:microsoft.com/office/officeart/2005/8/layout/process4"/>
    <dgm:cxn modelId="{131C835F-C9B2-4880-80C2-D8ECC3E877FB}" type="presParOf" srcId="{C18DD49C-0C84-42A0-B611-E605101F155A}" destId="{135BBC00-3649-4EB5-8BCD-1352B7FD298E}" srcOrd="0" destOrd="0" presId="urn:microsoft.com/office/officeart/2005/8/layout/process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17AFE9F-15C4-409F-8EFB-930C074E40B3}" type="doc">
      <dgm:prSet loTypeId="urn:microsoft.com/office/officeart/2005/8/layout/process4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D9D02E1E-1B4A-4461-9F65-26E54487678B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7 domén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45D150CD-CE2C-4E4D-B929-692F95A617AC}" type="parTrans" cxnId="{C67CC806-B26F-4EC8-843F-F8255AF447EC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E7DC573D-B580-452B-9798-53B40844D60A}" type="sibTrans" cxnId="{C67CC806-B26F-4EC8-843F-F8255AF447EC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007AFA67-1332-4AB7-A84D-43DD43882937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31 tried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77760A1B-65E8-4B85-92B0-87AA42DC962D}" type="parTrans" cxnId="{7B86D007-2CBB-4161-BF48-BF767F281523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AD457605-D011-4567-9821-197CCA2ECA5B}" type="sibTrans" cxnId="{7B86D007-2CBB-4161-BF48-BF767F281523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3AE9E752-4FF8-4444-9C8C-6E04508FB55E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540 výsledkov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50EC7954-FB54-4C9C-9AD0-4FDF81EA95CE}" type="parTrans" cxnId="{576E0105-E2A3-4147-885F-53052586C195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40EB0347-3D4C-49FD-B1EA-AA86E904BE52}" type="sibTrans" cxnId="{576E0105-E2A3-4147-885F-53052586C195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79FCC16E-9965-499F-9BD3-116EFD6F7E7E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o 50 viac ako v predchádzajúcom vydaní (490)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A801514D-1583-4C15-AF92-CED9C9702091}" type="parTrans" cxnId="{4BC8D8A9-6371-411D-A626-0BE88DEBF7FC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E2B51472-13D6-46E2-A450-BD7494FCB1D4}" type="sibTrans" cxnId="{4BC8D8A9-6371-411D-A626-0BE88DEBF7FC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5886ECB9-9110-462B-A96C-393EB13A2DFD}" type="pres">
      <dgm:prSet presAssocID="{C17AFE9F-15C4-409F-8EFB-930C074E40B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B80DC140-34D6-490D-9880-A1F4E2D91B2C}" type="pres">
      <dgm:prSet presAssocID="{3AE9E752-4FF8-4444-9C8C-6E04508FB55E}" presName="boxAndChildren" presStyleCnt="0"/>
      <dgm:spPr/>
      <dgm:t>
        <a:bodyPr/>
        <a:lstStyle/>
        <a:p>
          <a:endParaRPr lang="sk-SK"/>
        </a:p>
      </dgm:t>
    </dgm:pt>
    <dgm:pt modelId="{CF3C80A1-15AB-4BF2-914B-5D916D6DD1A9}" type="pres">
      <dgm:prSet presAssocID="{3AE9E752-4FF8-4444-9C8C-6E04508FB55E}" presName="parentTextBox" presStyleLbl="node1" presStyleIdx="0" presStyleCnt="3"/>
      <dgm:spPr/>
      <dgm:t>
        <a:bodyPr/>
        <a:lstStyle/>
        <a:p>
          <a:endParaRPr lang="sk-SK"/>
        </a:p>
      </dgm:t>
    </dgm:pt>
    <dgm:pt modelId="{6B66FC34-D1E0-45B4-9240-230E317E5EC5}" type="pres">
      <dgm:prSet presAssocID="{3AE9E752-4FF8-4444-9C8C-6E04508FB55E}" presName="entireBox" presStyleLbl="node1" presStyleIdx="0" presStyleCnt="3"/>
      <dgm:spPr/>
      <dgm:t>
        <a:bodyPr/>
        <a:lstStyle/>
        <a:p>
          <a:endParaRPr lang="sk-SK"/>
        </a:p>
      </dgm:t>
    </dgm:pt>
    <dgm:pt modelId="{1005FFF5-2EED-4681-A78E-DA04FE93F01E}" type="pres">
      <dgm:prSet presAssocID="{3AE9E752-4FF8-4444-9C8C-6E04508FB55E}" presName="descendantBox" presStyleCnt="0"/>
      <dgm:spPr/>
      <dgm:t>
        <a:bodyPr/>
        <a:lstStyle/>
        <a:p>
          <a:endParaRPr lang="sk-SK"/>
        </a:p>
      </dgm:t>
    </dgm:pt>
    <dgm:pt modelId="{4BB69667-7DF7-4236-AA38-C2E05E17F98A}" type="pres">
      <dgm:prSet presAssocID="{79FCC16E-9965-499F-9BD3-116EFD6F7E7E}" presName="childTextBox" presStyleLbl="f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C2DB7AE-2572-4F17-9886-6754778393C6}" type="pres">
      <dgm:prSet presAssocID="{AD457605-D011-4567-9821-197CCA2ECA5B}" presName="sp" presStyleCnt="0"/>
      <dgm:spPr/>
      <dgm:t>
        <a:bodyPr/>
        <a:lstStyle/>
        <a:p>
          <a:endParaRPr lang="sk-SK"/>
        </a:p>
      </dgm:t>
    </dgm:pt>
    <dgm:pt modelId="{8E5F894B-5F94-4BBE-950B-23A9754463E3}" type="pres">
      <dgm:prSet presAssocID="{007AFA67-1332-4AB7-A84D-43DD43882937}" presName="arrowAndChildren" presStyleCnt="0"/>
      <dgm:spPr/>
      <dgm:t>
        <a:bodyPr/>
        <a:lstStyle/>
        <a:p>
          <a:endParaRPr lang="sk-SK"/>
        </a:p>
      </dgm:t>
    </dgm:pt>
    <dgm:pt modelId="{552C1192-F1B0-4434-9575-268A9D19140F}" type="pres">
      <dgm:prSet presAssocID="{007AFA67-1332-4AB7-A84D-43DD43882937}" presName="parentTextArrow" presStyleLbl="node1" presStyleIdx="1" presStyleCnt="3"/>
      <dgm:spPr/>
      <dgm:t>
        <a:bodyPr/>
        <a:lstStyle/>
        <a:p>
          <a:endParaRPr lang="sk-SK"/>
        </a:p>
      </dgm:t>
    </dgm:pt>
    <dgm:pt modelId="{B9D9B97D-5559-4B10-B65F-FF76CD501356}" type="pres">
      <dgm:prSet presAssocID="{E7DC573D-B580-452B-9798-53B40844D60A}" presName="sp" presStyleCnt="0"/>
      <dgm:spPr/>
      <dgm:t>
        <a:bodyPr/>
        <a:lstStyle/>
        <a:p>
          <a:endParaRPr lang="sk-SK"/>
        </a:p>
      </dgm:t>
    </dgm:pt>
    <dgm:pt modelId="{1676ADF7-EB3E-4BC8-92D6-77147E1911AC}" type="pres">
      <dgm:prSet presAssocID="{D9D02E1E-1B4A-4461-9F65-26E54487678B}" presName="arrowAndChildren" presStyleCnt="0"/>
      <dgm:spPr/>
      <dgm:t>
        <a:bodyPr/>
        <a:lstStyle/>
        <a:p>
          <a:endParaRPr lang="sk-SK"/>
        </a:p>
      </dgm:t>
    </dgm:pt>
    <dgm:pt modelId="{ABEFFB1B-D3E2-47A0-8E2E-F33183FBE20B}" type="pres">
      <dgm:prSet presAssocID="{D9D02E1E-1B4A-4461-9F65-26E54487678B}" presName="parentTextArrow" presStyleLbl="node1" presStyleIdx="2" presStyleCnt="3"/>
      <dgm:spPr/>
      <dgm:t>
        <a:bodyPr/>
        <a:lstStyle/>
        <a:p>
          <a:endParaRPr lang="sk-SK"/>
        </a:p>
      </dgm:t>
    </dgm:pt>
  </dgm:ptLst>
  <dgm:cxnLst>
    <dgm:cxn modelId="{CA8BF7D5-7AF1-4738-82D7-DBFCB7533282}" type="presOf" srcId="{007AFA67-1332-4AB7-A84D-43DD43882937}" destId="{552C1192-F1B0-4434-9575-268A9D19140F}" srcOrd="0" destOrd="0" presId="urn:microsoft.com/office/officeart/2005/8/layout/process4"/>
    <dgm:cxn modelId="{7B86D007-2CBB-4161-BF48-BF767F281523}" srcId="{C17AFE9F-15C4-409F-8EFB-930C074E40B3}" destId="{007AFA67-1332-4AB7-A84D-43DD43882937}" srcOrd="1" destOrd="0" parTransId="{77760A1B-65E8-4B85-92B0-87AA42DC962D}" sibTransId="{AD457605-D011-4567-9821-197CCA2ECA5B}"/>
    <dgm:cxn modelId="{C67CC806-B26F-4EC8-843F-F8255AF447EC}" srcId="{C17AFE9F-15C4-409F-8EFB-930C074E40B3}" destId="{D9D02E1E-1B4A-4461-9F65-26E54487678B}" srcOrd="0" destOrd="0" parTransId="{45D150CD-CE2C-4E4D-B929-692F95A617AC}" sibTransId="{E7DC573D-B580-452B-9798-53B40844D60A}"/>
    <dgm:cxn modelId="{2FA4CBAD-1292-4115-BCAC-FB349DB458D1}" type="presOf" srcId="{3AE9E752-4FF8-4444-9C8C-6E04508FB55E}" destId="{CF3C80A1-15AB-4BF2-914B-5D916D6DD1A9}" srcOrd="0" destOrd="0" presId="urn:microsoft.com/office/officeart/2005/8/layout/process4"/>
    <dgm:cxn modelId="{D7253160-BFC0-4B34-BA97-D3BA2DE81789}" type="presOf" srcId="{C17AFE9F-15C4-409F-8EFB-930C074E40B3}" destId="{5886ECB9-9110-462B-A96C-393EB13A2DFD}" srcOrd="0" destOrd="0" presId="urn:microsoft.com/office/officeart/2005/8/layout/process4"/>
    <dgm:cxn modelId="{576E0105-E2A3-4147-885F-53052586C195}" srcId="{C17AFE9F-15C4-409F-8EFB-930C074E40B3}" destId="{3AE9E752-4FF8-4444-9C8C-6E04508FB55E}" srcOrd="2" destOrd="0" parTransId="{50EC7954-FB54-4C9C-9AD0-4FDF81EA95CE}" sibTransId="{40EB0347-3D4C-49FD-B1EA-AA86E904BE52}"/>
    <dgm:cxn modelId="{1E97B6DD-FDE9-406D-8BFE-693F573F1257}" type="presOf" srcId="{D9D02E1E-1B4A-4461-9F65-26E54487678B}" destId="{ABEFFB1B-D3E2-47A0-8E2E-F33183FBE20B}" srcOrd="0" destOrd="0" presId="urn:microsoft.com/office/officeart/2005/8/layout/process4"/>
    <dgm:cxn modelId="{95B947A6-3E85-4FD5-9708-27E9E37FA7FF}" type="presOf" srcId="{79FCC16E-9965-499F-9BD3-116EFD6F7E7E}" destId="{4BB69667-7DF7-4236-AA38-C2E05E17F98A}" srcOrd="0" destOrd="0" presId="urn:microsoft.com/office/officeart/2005/8/layout/process4"/>
    <dgm:cxn modelId="{4BC8D8A9-6371-411D-A626-0BE88DEBF7FC}" srcId="{3AE9E752-4FF8-4444-9C8C-6E04508FB55E}" destId="{79FCC16E-9965-499F-9BD3-116EFD6F7E7E}" srcOrd="0" destOrd="0" parTransId="{A801514D-1583-4C15-AF92-CED9C9702091}" sibTransId="{E2B51472-13D6-46E2-A450-BD7494FCB1D4}"/>
    <dgm:cxn modelId="{7F18C5F5-1600-4E8E-A766-BC78B1920665}" type="presOf" srcId="{3AE9E752-4FF8-4444-9C8C-6E04508FB55E}" destId="{6B66FC34-D1E0-45B4-9240-230E317E5EC5}" srcOrd="1" destOrd="0" presId="urn:microsoft.com/office/officeart/2005/8/layout/process4"/>
    <dgm:cxn modelId="{FFCE5FB2-E17D-4E46-8BBB-D5428C00874E}" type="presParOf" srcId="{5886ECB9-9110-462B-A96C-393EB13A2DFD}" destId="{B80DC140-34D6-490D-9880-A1F4E2D91B2C}" srcOrd="0" destOrd="0" presId="urn:microsoft.com/office/officeart/2005/8/layout/process4"/>
    <dgm:cxn modelId="{60F15C49-EB04-4FDB-A609-2356F1EB375E}" type="presParOf" srcId="{B80DC140-34D6-490D-9880-A1F4E2D91B2C}" destId="{CF3C80A1-15AB-4BF2-914B-5D916D6DD1A9}" srcOrd="0" destOrd="0" presId="urn:microsoft.com/office/officeart/2005/8/layout/process4"/>
    <dgm:cxn modelId="{7A749CE6-DA5A-4B26-85B1-A7B804553FE0}" type="presParOf" srcId="{B80DC140-34D6-490D-9880-A1F4E2D91B2C}" destId="{6B66FC34-D1E0-45B4-9240-230E317E5EC5}" srcOrd="1" destOrd="0" presId="urn:microsoft.com/office/officeart/2005/8/layout/process4"/>
    <dgm:cxn modelId="{61273357-47EA-41AA-A2BF-25C134E7BA44}" type="presParOf" srcId="{B80DC140-34D6-490D-9880-A1F4E2D91B2C}" destId="{1005FFF5-2EED-4681-A78E-DA04FE93F01E}" srcOrd="2" destOrd="0" presId="urn:microsoft.com/office/officeart/2005/8/layout/process4"/>
    <dgm:cxn modelId="{65228EFB-844F-4D12-88DE-D31CDD715ECC}" type="presParOf" srcId="{1005FFF5-2EED-4681-A78E-DA04FE93F01E}" destId="{4BB69667-7DF7-4236-AA38-C2E05E17F98A}" srcOrd="0" destOrd="0" presId="urn:microsoft.com/office/officeart/2005/8/layout/process4"/>
    <dgm:cxn modelId="{2DB7664B-4657-4817-8B05-9938B4197D10}" type="presParOf" srcId="{5886ECB9-9110-462B-A96C-393EB13A2DFD}" destId="{FC2DB7AE-2572-4F17-9886-6754778393C6}" srcOrd="1" destOrd="0" presId="urn:microsoft.com/office/officeart/2005/8/layout/process4"/>
    <dgm:cxn modelId="{5B04E08A-059E-4E21-85B2-1BE1D05F40D7}" type="presParOf" srcId="{5886ECB9-9110-462B-A96C-393EB13A2DFD}" destId="{8E5F894B-5F94-4BBE-950B-23A9754463E3}" srcOrd="2" destOrd="0" presId="urn:microsoft.com/office/officeart/2005/8/layout/process4"/>
    <dgm:cxn modelId="{20604682-E9FE-41E5-80EA-841E436439AF}" type="presParOf" srcId="{8E5F894B-5F94-4BBE-950B-23A9754463E3}" destId="{552C1192-F1B0-4434-9575-268A9D19140F}" srcOrd="0" destOrd="0" presId="urn:microsoft.com/office/officeart/2005/8/layout/process4"/>
    <dgm:cxn modelId="{47D8A6EE-8C46-43B5-A8A0-FB586FAD42A8}" type="presParOf" srcId="{5886ECB9-9110-462B-A96C-393EB13A2DFD}" destId="{B9D9B97D-5559-4B10-B65F-FF76CD501356}" srcOrd="3" destOrd="0" presId="urn:microsoft.com/office/officeart/2005/8/layout/process4"/>
    <dgm:cxn modelId="{D4CD3346-4271-48C4-9D40-DC847634764F}" type="presParOf" srcId="{5886ECB9-9110-462B-A96C-393EB13A2DFD}" destId="{1676ADF7-EB3E-4BC8-92D6-77147E1911AC}" srcOrd="4" destOrd="0" presId="urn:microsoft.com/office/officeart/2005/8/layout/process4"/>
    <dgm:cxn modelId="{8FE24894-47B7-42D8-AE7D-E4E6DE000D86}" type="presParOf" srcId="{1676ADF7-EB3E-4BC8-92D6-77147E1911AC}" destId="{ABEFFB1B-D3E2-47A0-8E2E-F33183FBE20B}" srcOrd="0" destOrd="0" presId="urn:microsoft.com/office/officeart/2005/8/layout/process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8620EBA-114D-4D71-85FB-5C443B16E0F6}" type="doc">
      <dgm:prSet loTypeId="urn:microsoft.com/office/officeart/2005/8/layout/vList6" loCatId="process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504235E1-FCB1-4DBF-863E-61B6DF558CB2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Posudzovanie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3C3F6E8A-F34D-4A5B-8100-478AC5F3806E}" type="parTrans" cxnId="{941C86D2-5E6F-4BBB-B2A3-41545F9834C0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73BA7191-9204-4EB8-A025-B6F1C01F0343}" type="sibTrans" cxnId="{941C86D2-5E6F-4BBB-B2A3-41545F9834C0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97B9D869-CD1B-49D5-8BCA-FC9F069B23D1}">
      <dgm:prSet phldrT="[Text]" custT="1"/>
      <dgm:spPr/>
      <dgm:t>
        <a:bodyPr/>
        <a:lstStyle/>
        <a:p>
          <a:r>
            <a:rPr lang="sk-SK" sz="1800" i="1" dirty="0" smtClean="0">
              <a:solidFill>
                <a:schemeClr val="tx1"/>
              </a:solidFill>
              <a:latin typeface="Garamond" panose="02020404030301010803" pitchFamily="18" charset="0"/>
            </a:rPr>
            <a:t>domény a triedy </a:t>
          </a:r>
          <a:r>
            <a:rPr lang="sk-SK" sz="1800" b="1" i="1" dirty="0" smtClean="0">
              <a:solidFill>
                <a:schemeClr val="tx1"/>
              </a:solidFill>
              <a:latin typeface="Garamond" panose="02020404030301010803" pitchFamily="18" charset="0"/>
            </a:rPr>
            <a:t>NANDA </a:t>
          </a:r>
          <a:r>
            <a:rPr lang="sk-SK" sz="1800" b="1" i="1" dirty="0" err="1" smtClean="0">
              <a:solidFill>
                <a:schemeClr val="tx1"/>
              </a:solidFill>
              <a:latin typeface="Garamond" panose="02020404030301010803" pitchFamily="18" charset="0"/>
            </a:rPr>
            <a:t>Tax</a:t>
          </a:r>
          <a:r>
            <a:rPr lang="sk-SK" sz="1800" b="1" i="1" dirty="0" smtClean="0">
              <a:solidFill>
                <a:schemeClr val="tx1"/>
              </a:solidFill>
              <a:latin typeface="Garamond" panose="02020404030301010803" pitchFamily="18" charset="0"/>
            </a:rPr>
            <a:t>. II</a:t>
          </a:r>
          <a:endParaRPr lang="sk-SK" sz="1800" b="1" i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6ADE5B65-64FB-495F-976C-FC2C9298D3A1}" type="parTrans" cxnId="{74F13ADF-6D00-4306-992C-0FF133BB24B8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757D01CD-7AB4-4163-B83C-8F0BD96FC72B}" type="sibTrans" cxnId="{74F13ADF-6D00-4306-992C-0FF133BB24B8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FAEA063E-1572-4238-9F16-5F38942A3702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Vyhodnotenie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4529B8FC-B502-47C1-8770-0FE45742E072}" type="parTrans" cxnId="{883C3740-CF77-4BDC-A256-FD20B4E1E85C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259E04A3-C8DF-4CF1-B8E8-1294882241B4}" type="sibTrans" cxnId="{883C3740-CF77-4BDC-A256-FD20B4E1E85C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D4B01025-5D4A-48D8-94E0-6C94D4371490}">
      <dgm:prSet phldrT="[Text]" custT="1"/>
      <dgm:spPr/>
      <dgm:t>
        <a:bodyPr/>
        <a:lstStyle/>
        <a:p>
          <a:r>
            <a:rPr lang="sk-SK" sz="1800" i="1" dirty="0" smtClean="0">
              <a:solidFill>
                <a:schemeClr val="tx1"/>
              </a:solidFill>
              <a:latin typeface="Garamond" panose="02020404030301010803" pitchFamily="18" charset="0"/>
            </a:rPr>
            <a:t>výsledky </a:t>
          </a:r>
          <a:r>
            <a:rPr lang="sk-SK" sz="1800" b="1" i="1" dirty="0" smtClean="0">
              <a:solidFill>
                <a:schemeClr val="tx1"/>
              </a:solidFill>
              <a:latin typeface="Garamond" panose="02020404030301010803" pitchFamily="18" charset="0"/>
            </a:rPr>
            <a:t>NOC</a:t>
          </a:r>
          <a:endParaRPr lang="sk-SK" sz="1800" b="1" i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838684D6-131A-426B-9BD3-9B46892526B9}" type="parTrans" cxnId="{D53D8BCE-1C43-4022-AECC-0F1E5293EC26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2DE0FE64-0A95-444C-85C8-F103C30F2A96}" type="sibTrans" cxnId="{D53D8BCE-1C43-4022-AECC-0F1E5293EC26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128B105D-B745-4E23-A2E6-B0CD29AFA50F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Diagnostika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AC202DCB-BEE9-4277-9B0D-845CA033DF2C}" type="parTrans" cxnId="{C95542A1-445C-48B0-A1CF-57D75790C2CD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9DD04CC4-A0BB-417C-9787-BE0F8AD32899}" type="sibTrans" cxnId="{C95542A1-445C-48B0-A1CF-57D75790C2CD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41C41652-D36C-47C2-97B8-D223421785EF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Plánovanie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88A7EAA8-2037-4B74-9248-D6BB3E67D916}" type="parTrans" cxnId="{A3C34C6D-D080-4BEF-8FB9-678D89C0C1AA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2CBAFD68-0028-4818-90D0-EE698A9BAE01}" type="sibTrans" cxnId="{A3C34C6D-D080-4BEF-8FB9-678D89C0C1AA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A6A4A86A-EC89-4429-8CFB-0EA16BF82B38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Realizácia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CAEDF857-E0BB-4986-8436-E65EE1D0DB91}" type="parTrans" cxnId="{24C9ADB6-71B5-437F-A987-C9BA28BF4C17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33167F3D-BBD5-4733-A39E-D0022B910F4B}" type="sibTrans" cxnId="{24C9ADB6-71B5-437F-A987-C9BA28BF4C17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3BA5EFD2-3533-4658-989D-5AF1807493DB}">
      <dgm:prSet custT="1"/>
      <dgm:spPr/>
      <dgm:t>
        <a:bodyPr/>
        <a:lstStyle/>
        <a:p>
          <a:r>
            <a:rPr lang="sk-SK" sz="1800" i="1" dirty="0" smtClean="0">
              <a:solidFill>
                <a:schemeClr val="tx1"/>
              </a:solidFill>
              <a:latin typeface="Garamond" panose="02020404030301010803" pitchFamily="18" charset="0"/>
            </a:rPr>
            <a:t>ošetrovateľské diagnózy </a:t>
          </a:r>
          <a:r>
            <a:rPr lang="sk-SK" sz="1800" b="1" i="1" dirty="0" smtClean="0">
              <a:solidFill>
                <a:schemeClr val="tx1"/>
              </a:solidFill>
              <a:latin typeface="Garamond" panose="02020404030301010803" pitchFamily="18" charset="0"/>
            </a:rPr>
            <a:t>NANDA </a:t>
          </a:r>
          <a:r>
            <a:rPr lang="sk-SK" sz="1800" b="1" i="1" dirty="0" err="1" smtClean="0">
              <a:solidFill>
                <a:schemeClr val="tx1"/>
              </a:solidFill>
              <a:latin typeface="Garamond" panose="02020404030301010803" pitchFamily="18" charset="0"/>
            </a:rPr>
            <a:t>Tax</a:t>
          </a:r>
          <a:r>
            <a:rPr lang="sk-SK" sz="1800" b="1" i="1" dirty="0" smtClean="0">
              <a:solidFill>
                <a:schemeClr val="tx1"/>
              </a:solidFill>
              <a:latin typeface="Garamond" panose="02020404030301010803" pitchFamily="18" charset="0"/>
            </a:rPr>
            <a:t>. II</a:t>
          </a:r>
          <a:endParaRPr lang="sk-SK" sz="1800" b="1" i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E622F772-6E20-46A9-AD62-E9D086255BEF}" type="parTrans" cxnId="{E7FDDDF5-7908-48B6-91BD-728DD92C3237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236C7821-BBAC-4393-A1ED-9251306C1608}" type="sibTrans" cxnId="{E7FDDDF5-7908-48B6-91BD-728DD92C3237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DF002F80-C30B-4216-8BF0-17A0DD703CD8}">
      <dgm:prSet custT="1"/>
      <dgm:spPr/>
      <dgm:t>
        <a:bodyPr/>
        <a:lstStyle/>
        <a:p>
          <a:r>
            <a:rPr lang="sk-SK" sz="1800" b="0" i="1" dirty="0" smtClean="0">
              <a:solidFill>
                <a:schemeClr val="tx1"/>
              </a:solidFill>
              <a:latin typeface="Garamond" panose="02020404030301010803" pitchFamily="18" charset="0"/>
            </a:rPr>
            <a:t>výsledky </a:t>
          </a:r>
          <a:r>
            <a:rPr lang="sk-SK" sz="1800" b="1" i="1" dirty="0" smtClean="0">
              <a:solidFill>
                <a:schemeClr val="tx1"/>
              </a:solidFill>
              <a:latin typeface="Garamond" panose="02020404030301010803" pitchFamily="18" charset="0"/>
            </a:rPr>
            <a:t>NOC</a:t>
          </a:r>
          <a:endParaRPr lang="sk-SK" sz="1800" b="1" i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8B9767E4-82EA-4B62-940B-AAA3E08CBA6B}" type="parTrans" cxnId="{5D852EFF-015B-432A-8B56-58D79F89DBED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0724B262-EF58-467A-9DFC-928E5B50D798}" type="sibTrans" cxnId="{5D852EFF-015B-432A-8B56-58D79F89DBED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50244CDB-D2FB-49D6-893B-05BC3090825E}">
      <dgm:prSet custT="1"/>
      <dgm:spPr/>
      <dgm:t>
        <a:bodyPr/>
        <a:lstStyle/>
        <a:p>
          <a:r>
            <a:rPr lang="sk-SK" sz="1800" i="1" dirty="0" smtClean="0">
              <a:solidFill>
                <a:schemeClr val="tx1"/>
              </a:solidFill>
              <a:latin typeface="Garamond" panose="02020404030301010803" pitchFamily="18" charset="0"/>
            </a:rPr>
            <a:t>intervencie </a:t>
          </a:r>
          <a:r>
            <a:rPr lang="sk-SK" sz="1800" b="1" i="1" dirty="0" smtClean="0">
              <a:solidFill>
                <a:schemeClr val="tx1"/>
              </a:solidFill>
              <a:latin typeface="Garamond" panose="02020404030301010803" pitchFamily="18" charset="0"/>
            </a:rPr>
            <a:t>NIC</a:t>
          </a:r>
          <a:endParaRPr lang="sk-SK" sz="1800" b="1" i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AC2D31DE-C5B3-4864-8A38-F7A2B8BDA3BA}" type="parTrans" cxnId="{1182D388-1814-4479-A0BC-77ABA67D0A72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76114445-E576-4956-B153-802227A001CD}" type="sibTrans" cxnId="{1182D388-1814-4479-A0BC-77ABA67D0A72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B6D29E04-BB17-4396-908F-3087F71B9054}" type="pres">
      <dgm:prSet presAssocID="{E8620EBA-114D-4D71-85FB-5C443B16E0F6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sk-SK"/>
        </a:p>
      </dgm:t>
    </dgm:pt>
    <dgm:pt modelId="{195B6C03-2E08-49B6-8ADF-1CE80BCABC76}" type="pres">
      <dgm:prSet presAssocID="{504235E1-FCB1-4DBF-863E-61B6DF558CB2}" presName="linNode" presStyleCnt="0"/>
      <dgm:spPr/>
      <dgm:t>
        <a:bodyPr/>
        <a:lstStyle/>
        <a:p>
          <a:endParaRPr lang="sk-SK"/>
        </a:p>
      </dgm:t>
    </dgm:pt>
    <dgm:pt modelId="{F604669C-9469-4FE3-877D-63B6627D7038}" type="pres">
      <dgm:prSet presAssocID="{504235E1-FCB1-4DBF-863E-61B6DF558CB2}" presName="parent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8D9E2D3-44FA-404D-9E17-3D7D75908146}" type="pres">
      <dgm:prSet presAssocID="{504235E1-FCB1-4DBF-863E-61B6DF558CB2}" presName="childShp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51C376D-590A-4957-8AD9-C4AB757BEEC2}" type="pres">
      <dgm:prSet presAssocID="{73BA7191-9204-4EB8-A025-B6F1C01F0343}" presName="spacing" presStyleCnt="0"/>
      <dgm:spPr/>
      <dgm:t>
        <a:bodyPr/>
        <a:lstStyle/>
        <a:p>
          <a:endParaRPr lang="sk-SK"/>
        </a:p>
      </dgm:t>
    </dgm:pt>
    <dgm:pt modelId="{03DA6710-3530-46A5-BE05-58082685F862}" type="pres">
      <dgm:prSet presAssocID="{128B105D-B745-4E23-A2E6-B0CD29AFA50F}" presName="linNode" presStyleCnt="0"/>
      <dgm:spPr/>
      <dgm:t>
        <a:bodyPr/>
        <a:lstStyle/>
        <a:p>
          <a:endParaRPr lang="sk-SK"/>
        </a:p>
      </dgm:t>
    </dgm:pt>
    <dgm:pt modelId="{65B1038B-AB5F-443E-A9A7-BD1821560352}" type="pres">
      <dgm:prSet presAssocID="{128B105D-B745-4E23-A2E6-B0CD29AFA50F}" presName="parent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172473B-1632-443F-8F90-F7162A566AB8}" type="pres">
      <dgm:prSet presAssocID="{128B105D-B745-4E23-A2E6-B0CD29AFA50F}" presName="childShp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AC103D5-1C9B-4A1E-8C3F-D2D0206D8E2F}" type="pres">
      <dgm:prSet presAssocID="{9DD04CC4-A0BB-417C-9787-BE0F8AD32899}" presName="spacing" presStyleCnt="0"/>
      <dgm:spPr/>
      <dgm:t>
        <a:bodyPr/>
        <a:lstStyle/>
        <a:p>
          <a:endParaRPr lang="sk-SK"/>
        </a:p>
      </dgm:t>
    </dgm:pt>
    <dgm:pt modelId="{C820F914-4484-44DD-B1E1-AD46FDF1B890}" type="pres">
      <dgm:prSet presAssocID="{41C41652-D36C-47C2-97B8-D223421785EF}" presName="linNode" presStyleCnt="0"/>
      <dgm:spPr/>
      <dgm:t>
        <a:bodyPr/>
        <a:lstStyle/>
        <a:p>
          <a:endParaRPr lang="sk-SK"/>
        </a:p>
      </dgm:t>
    </dgm:pt>
    <dgm:pt modelId="{64E8B192-9C3C-41BF-906C-4F9C29E48F86}" type="pres">
      <dgm:prSet presAssocID="{41C41652-D36C-47C2-97B8-D223421785EF}" presName="parent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4EDF110-CCE8-49E0-97F0-73F80CE8320D}" type="pres">
      <dgm:prSet presAssocID="{41C41652-D36C-47C2-97B8-D223421785EF}" presName="childShp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394DEA6-EA28-4C20-AB57-B3BA42B62C1D}" type="pres">
      <dgm:prSet presAssocID="{2CBAFD68-0028-4818-90D0-EE698A9BAE01}" presName="spacing" presStyleCnt="0"/>
      <dgm:spPr/>
      <dgm:t>
        <a:bodyPr/>
        <a:lstStyle/>
        <a:p>
          <a:endParaRPr lang="sk-SK"/>
        </a:p>
      </dgm:t>
    </dgm:pt>
    <dgm:pt modelId="{F1E71EBD-2169-481A-8333-7819E9B3CC9A}" type="pres">
      <dgm:prSet presAssocID="{A6A4A86A-EC89-4429-8CFB-0EA16BF82B38}" presName="linNode" presStyleCnt="0"/>
      <dgm:spPr/>
      <dgm:t>
        <a:bodyPr/>
        <a:lstStyle/>
        <a:p>
          <a:endParaRPr lang="sk-SK"/>
        </a:p>
      </dgm:t>
    </dgm:pt>
    <dgm:pt modelId="{194ED814-AF9D-4225-B49B-751487D4F24B}" type="pres">
      <dgm:prSet presAssocID="{A6A4A86A-EC89-4429-8CFB-0EA16BF82B38}" presName="parent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B864A79-802B-49F3-98FA-DFA6FA885B46}" type="pres">
      <dgm:prSet presAssocID="{A6A4A86A-EC89-4429-8CFB-0EA16BF82B38}" presName="childShp" presStyleLbl="b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75B41BF7-5B6A-4EE9-92E6-4DB8AC15B768}" type="pres">
      <dgm:prSet presAssocID="{33167F3D-BBD5-4733-A39E-D0022B910F4B}" presName="spacing" presStyleCnt="0"/>
      <dgm:spPr/>
      <dgm:t>
        <a:bodyPr/>
        <a:lstStyle/>
        <a:p>
          <a:endParaRPr lang="sk-SK"/>
        </a:p>
      </dgm:t>
    </dgm:pt>
    <dgm:pt modelId="{7DF101C7-B5C2-4B47-8341-EDF90EB9B28C}" type="pres">
      <dgm:prSet presAssocID="{FAEA063E-1572-4238-9F16-5F38942A3702}" presName="linNode" presStyleCnt="0"/>
      <dgm:spPr/>
      <dgm:t>
        <a:bodyPr/>
        <a:lstStyle/>
        <a:p>
          <a:endParaRPr lang="sk-SK"/>
        </a:p>
      </dgm:t>
    </dgm:pt>
    <dgm:pt modelId="{DC1CC3D3-AA43-4F3E-B47D-CC35A4F4C0F3}" type="pres">
      <dgm:prSet presAssocID="{FAEA063E-1572-4238-9F16-5F38942A3702}" presName="parent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875376CD-0466-433C-AC16-4C4ED86482B4}" type="pres">
      <dgm:prSet presAssocID="{FAEA063E-1572-4238-9F16-5F38942A3702}" presName="childShp" presStyleLbl="bg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E7FDDDF5-7908-48B6-91BD-728DD92C3237}" srcId="{128B105D-B745-4E23-A2E6-B0CD29AFA50F}" destId="{3BA5EFD2-3533-4658-989D-5AF1807493DB}" srcOrd="0" destOrd="0" parTransId="{E622F772-6E20-46A9-AD62-E9D086255BEF}" sibTransId="{236C7821-BBAC-4393-A1ED-9251306C1608}"/>
    <dgm:cxn modelId="{5D852EFF-015B-432A-8B56-58D79F89DBED}" srcId="{41C41652-D36C-47C2-97B8-D223421785EF}" destId="{DF002F80-C30B-4216-8BF0-17A0DD703CD8}" srcOrd="0" destOrd="0" parTransId="{8B9767E4-82EA-4B62-940B-AAA3E08CBA6B}" sibTransId="{0724B262-EF58-467A-9DFC-928E5B50D798}"/>
    <dgm:cxn modelId="{711C2A91-4FB5-474C-8B1B-2EE57079D24E}" type="presOf" srcId="{41C41652-D36C-47C2-97B8-D223421785EF}" destId="{64E8B192-9C3C-41BF-906C-4F9C29E48F86}" srcOrd="0" destOrd="0" presId="urn:microsoft.com/office/officeart/2005/8/layout/vList6"/>
    <dgm:cxn modelId="{C67D3DD7-F540-4411-A941-D308DAD271D6}" type="presOf" srcId="{50244CDB-D2FB-49D6-893B-05BC3090825E}" destId="{FB864A79-802B-49F3-98FA-DFA6FA885B46}" srcOrd="0" destOrd="0" presId="urn:microsoft.com/office/officeart/2005/8/layout/vList6"/>
    <dgm:cxn modelId="{C2AD0E09-2655-4EDE-92B4-07835A26375F}" type="presOf" srcId="{128B105D-B745-4E23-A2E6-B0CD29AFA50F}" destId="{65B1038B-AB5F-443E-A9A7-BD1821560352}" srcOrd="0" destOrd="0" presId="urn:microsoft.com/office/officeart/2005/8/layout/vList6"/>
    <dgm:cxn modelId="{38C61ED6-8E7F-4350-B70C-3D36627C9A05}" type="presOf" srcId="{DF002F80-C30B-4216-8BF0-17A0DD703CD8}" destId="{B4EDF110-CCE8-49E0-97F0-73F80CE8320D}" srcOrd="0" destOrd="0" presId="urn:microsoft.com/office/officeart/2005/8/layout/vList6"/>
    <dgm:cxn modelId="{5523144F-3A1C-4370-902F-DB070224FAD0}" type="presOf" srcId="{D4B01025-5D4A-48D8-94E0-6C94D4371490}" destId="{875376CD-0466-433C-AC16-4C4ED86482B4}" srcOrd="0" destOrd="0" presId="urn:microsoft.com/office/officeart/2005/8/layout/vList6"/>
    <dgm:cxn modelId="{883C3740-CF77-4BDC-A256-FD20B4E1E85C}" srcId="{E8620EBA-114D-4D71-85FB-5C443B16E0F6}" destId="{FAEA063E-1572-4238-9F16-5F38942A3702}" srcOrd="4" destOrd="0" parTransId="{4529B8FC-B502-47C1-8770-0FE45742E072}" sibTransId="{259E04A3-C8DF-4CF1-B8E8-1294882241B4}"/>
    <dgm:cxn modelId="{FB570CB2-E36D-4854-9AFC-0FEB55357FB5}" type="presOf" srcId="{3BA5EFD2-3533-4658-989D-5AF1807493DB}" destId="{6172473B-1632-443F-8F90-F7162A566AB8}" srcOrd="0" destOrd="0" presId="urn:microsoft.com/office/officeart/2005/8/layout/vList6"/>
    <dgm:cxn modelId="{A3C34C6D-D080-4BEF-8FB9-678D89C0C1AA}" srcId="{E8620EBA-114D-4D71-85FB-5C443B16E0F6}" destId="{41C41652-D36C-47C2-97B8-D223421785EF}" srcOrd="2" destOrd="0" parTransId="{88A7EAA8-2037-4B74-9248-D6BB3E67D916}" sibTransId="{2CBAFD68-0028-4818-90D0-EE698A9BAE01}"/>
    <dgm:cxn modelId="{1182D388-1814-4479-A0BC-77ABA67D0A72}" srcId="{A6A4A86A-EC89-4429-8CFB-0EA16BF82B38}" destId="{50244CDB-D2FB-49D6-893B-05BC3090825E}" srcOrd="0" destOrd="0" parTransId="{AC2D31DE-C5B3-4864-8A38-F7A2B8BDA3BA}" sibTransId="{76114445-E576-4956-B153-802227A001CD}"/>
    <dgm:cxn modelId="{F8E08553-056B-445B-9AE4-5BF4D8FA2E63}" type="presOf" srcId="{504235E1-FCB1-4DBF-863E-61B6DF558CB2}" destId="{F604669C-9469-4FE3-877D-63B6627D7038}" srcOrd="0" destOrd="0" presId="urn:microsoft.com/office/officeart/2005/8/layout/vList6"/>
    <dgm:cxn modelId="{0ACF2760-A786-49C1-95AF-20AC1C849713}" type="presOf" srcId="{E8620EBA-114D-4D71-85FB-5C443B16E0F6}" destId="{B6D29E04-BB17-4396-908F-3087F71B9054}" srcOrd="0" destOrd="0" presId="urn:microsoft.com/office/officeart/2005/8/layout/vList6"/>
    <dgm:cxn modelId="{0DC8BBD3-5494-487E-8705-0C7FB585A2CE}" type="presOf" srcId="{A6A4A86A-EC89-4429-8CFB-0EA16BF82B38}" destId="{194ED814-AF9D-4225-B49B-751487D4F24B}" srcOrd="0" destOrd="0" presId="urn:microsoft.com/office/officeart/2005/8/layout/vList6"/>
    <dgm:cxn modelId="{74F13ADF-6D00-4306-992C-0FF133BB24B8}" srcId="{504235E1-FCB1-4DBF-863E-61B6DF558CB2}" destId="{97B9D869-CD1B-49D5-8BCA-FC9F069B23D1}" srcOrd="0" destOrd="0" parTransId="{6ADE5B65-64FB-495F-976C-FC2C9298D3A1}" sibTransId="{757D01CD-7AB4-4163-B83C-8F0BD96FC72B}"/>
    <dgm:cxn modelId="{C95542A1-445C-48B0-A1CF-57D75790C2CD}" srcId="{E8620EBA-114D-4D71-85FB-5C443B16E0F6}" destId="{128B105D-B745-4E23-A2E6-B0CD29AFA50F}" srcOrd="1" destOrd="0" parTransId="{AC202DCB-BEE9-4277-9B0D-845CA033DF2C}" sibTransId="{9DD04CC4-A0BB-417C-9787-BE0F8AD32899}"/>
    <dgm:cxn modelId="{D53D8BCE-1C43-4022-AECC-0F1E5293EC26}" srcId="{FAEA063E-1572-4238-9F16-5F38942A3702}" destId="{D4B01025-5D4A-48D8-94E0-6C94D4371490}" srcOrd="0" destOrd="0" parTransId="{838684D6-131A-426B-9BD3-9B46892526B9}" sibTransId="{2DE0FE64-0A95-444C-85C8-F103C30F2A96}"/>
    <dgm:cxn modelId="{5AC9AAF6-12C9-4784-BC71-558262BB59F3}" type="presOf" srcId="{97B9D869-CD1B-49D5-8BCA-FC9F069B23D1}" destId="{68D9E2D3-44FA-404D-9E17-3D7D75908146}" srcOrd="0" destOrd="0" presId="urn:microsoft.com/office/officeart/2005/8/layout/vList6"/>
    <dgm:cxn modelId="{941C86D2-5E6F-4BBB-B2A3-41545F9834C0}" srcId="{E8620EBA-114D-4D71-85FB-5C443B16E0F6}" destId="{504235E1-FCB1-4DBF-863E-61B6DF558CB2}" srcOrd="0" destOrd="0" parTransId="{3C3F6E8A-F34D-4A5B-8100-478AC5F3806E}" sibTransId="{73BA7191-9204-4EB8-A025-B6F1C01F0343}"/>
    <dgm:cxn modelId="{24C9ADB6-71B5-437F-A987-C9BA28BF4C17}" srcId="{E8620EBA-114D-4D71-85FB-5C443B16E0F6}" destId="{A6A4A86A-EC89-4429-8CFB-0EA16BF82B38}" srcOrd="3" destOrd="0" parTransId="{CAEDF857-E0BB-4986-8436-E65EE1D0DB91}" sibTransId="{33167F3D-BBD5-4733-A39E-D0022B910F4B}"/>
    <dgm:cxn modelId="{C9046DD3-0EA4-4F26-81D8-280F1537206C}" type="presOf" srcId="{FAEA063E-1572-4238-9F16-5F38942A3702}" destId="{DC1CC3D3-AA43-4F3E-B47D-CC35A4F4C0F3}" srcOrd="0" destOrd="0" presId="urn:microsoft.com/office/officeart/2005/8/layout/vList6"/>
    <dgm:cxn modelId="{9AD8C2CB-7CC4-4C08-9E97-94DB3BE02199}" type="presParOf" srcId="{B6D29E04-BB17-4396-908F-3087F71B9054}" destId="{195B6C03-2E08-49B6-8ADF-1CE80BCABC76}" srcOrd="0" destOrd="0" presId="urn:microsoft.com/office/officeart/2005/8/layout/vList6"/>
    <dgm:cxn modelId="{7FC4DE6B-EA9A-4EC4-A1AB-84054BCF9545}" type="presParOf" srcId="{195B6C03-2E08-49B6-8ADF-1CE80BCABC76}" destId="{F604669C-9469-4FE3-877D-63B6627D7038}" srcOrd="0" destOrd="0" presId="urn:microsoft.com/office/officeart/2005/8/layout/vList6"/>
    <dgm:cxn modelId="{C88C50F2-231D-4F17-9BA3-50D77ACBD761}" type="presParOf" srcId="{195B6C03-2E08-49B6-8ADF-1CE80BCABC76}" destId="{68D9E2D3-44FA-404D-9E17-3D7D75908146}" srcOrd="1" destOrd="0" presId="urn:microsoft.com/office/officeart/2005/8/layout/vList6"/>
    <dgm:cxn modelId="{1A5207BC-36E8-4073-A458-2635217EF805}" type="presParOf" srcId="{B6D29E04-BB17-4396-908F-3087F71B9054}" destId="{051C376D-590A-4957-8AD9-C4AB757BEEC2}" srcOrd="1" destOrd="0" presId="urn:microsoft.com/office/officeart/2005/8/layout/vList6"/>
    <dgm:cxn modelId="{FCEA8A7D-9403-4548-9689-F21F8109315E}" type="presParOf" srcId="{B6D29E04-BB17-4396-908F-3087F71B9054}" destId="{03DA6710-3530-46A5-BE05-58082685F862}" srcOrd="2" destOrd="0" presId="urn:microsoft.com/office/officeart/2005/8/layout/vList6"/>
    <dgm:cxn modelId="{38EAE9D6-186C-439A-8FA0-D8CE18575BD0}" type="presParOf" srcId="{03DA6710-3530-46A5-BE05-58082685F862}" destId="{65B1038B-AB5F-443E-A9A7-BD1821560352}" srcOrd="0" destOrd="0" presId="urn:microsoft.com/office/officeart/2005/8/layout/vList6"/>
    <dgm:cxn modelId="{1B3BD22A-7B04-4038-BA95-870E08681C3C}" type="presParOf" srcId="{03DA6710-3530-46A5-BE05-58082685F862}" destId="{6172473B-1632-443F-8F90-F7162A566AB8}" srcOrd="1" destOrd="0" presId="urn:microsoft.com/office/officeart/2005/8/layout/vList6"/>
    <dgm:cxn modelId="{F7E138BC-180B-4D1D-B8D5-4CDA9F938146}" type="presParOf" srcId="{B6D29E04-BB17-4396-908F-3087F71B9054}" destId="{0AC103D5-1C9B-4A1E-8C3F-D2D0206D8E2F}" srcOrd="3" destOrd="0" presId="urn:microsoft.com/office/officeart/2005/8/layout/vList6"/>
    <dgm:cxn modelId="{0EA401A8-ABB8-4052-A748-887E5B4DB64A}" type="presParOf" srcId="{B6D29E04-BB17-4396-908F-3087F71B9054}" destId="{C820F914-4484-44DD-B1E1-AD46FDF1B890}" srcOrd="4" destOrd="0" presId="urn:microsoft.com/office/officeart/2005/8/layout/vList6"/>
    <dgm:cxn modelId="{A1AB78BF-E581-4838-8418-5D947CA90349}" type="presParOf" srcId="{C820F914-4484-44DD-B1E1-AD46FDF1B890}" destId="{64E8B192-9C3C-41BF-906C-4F9C29E48F86}" srcOrd="0" destOrd="0" presId="urn:microsoft.com/office/officeart/2005/8/layout/vList6"/>
    <dgm:cxn modelId="{C8C7BE8A-F828-4E41-9C09-2AAE9242954B}" type="presParOf" srcId="{C820F914-4484-44DD-B1E1-AD46FDF1B890}" destId="{B4EDF110-CCE8-49E0-97F0-73F80CE8320D}" srcOrd="1" destOrd="0" presId="urn:microsoft.com/office/officeart/2005/8/layout/vList6"/>
    <dgm:cxn modelId="{40F97A25-9125-4C7A-B0AE-BC2E2806CB41}" type="presParOf" srcId="{B6D29E04-BB17-4396-908F-3087F71B9054}" destId="{E394DEA6-EA28-4C20-AB57-B3BA42B62C1D}" srcOrd="5" destOrd="0" presId="urn:microsoft.com/office/officeart/2005/8/layout/vList6"/>
    <dgm:cxn modelId="{3471B664-EF9B-416D-BA85-1C84BBA69B4F}" type="presParOf" srcId="{B6D29E04-BB17-4396-908F-3087F71B9054}" destId="{F1E71EBD-2169-481A-8333-7819E9B3CC9A}" srcOrd="6" destOrd="0" presId="urn:microsoft.com/office/officeart/2005/8/layout/vList6"/>
    <dgm:cxn modelId="{5B8A3391-0CEC-43FD-BA13-F3B278E5CC5C}" type="presParOf" srcId="{F1E71EBD-2169-481A-8333-7819E9B3CC9A}" destId="{194ED814-AF9D-4225-B49B-751487D4F24B}" srcOrd="0" destOrd="0" presId="urn:microsoft.com/office/officeart/2005/8/layout/vList6"/>
    <dgm:cxn modelId="{D77E7AD0-FC9B-4E5C-9A0F-51A0D18B7325}" type="presParOf" srcId="{F1E71EBD-2169-481A-8333-7819E9B3CC9A}" destId="{FB864A79-802B-49F3-98FA-DFA6FA885B46}" srcOrd="1" destOrd="0" presId="urn:microsoft.com/office/officeart/2005/8/layout/vList6"/>
    <dgm:cxn modelId="{68BAD1CF-B5A0-4817-BF6D-2DF4F1DF6B31}" type="presParOf" srcId="{B6D29E04-BB17-4396-908F-3087F71B9054}" destId="{75B41BF7-5B6A-4EE9-92E6-4DB8AC15B768}" srcOrd="7" destOrd="0" presId="urn:microsoft.com/office/officeart/2005/8/layout/vList6"/>
    <dgm:cxn modelId="{40C6CFE1-A174-4C96-8BBF-C31627BAC272}" type="presParOf" srcId="{B6D29E04-BB17-4396-908F-3087F71B9054}" destId="{7DF101C7-B5C2-4B47-8341-EDF90EB9B28C}" srcOrd="8" destOrd="0" presId="urn:microsoft.com/office/officeart/2005/8/layout/vList6"/>
    <dgm:cxn modelId="{A97F0598-B248-4A61-9390-6F009EF10388}" type="presParOf" srcId="{7DF101C7-B5C2-4B47-8341-EDF90EB9B28C}" destId="{DC1CC3D3-AA43-4F3E-B47D-CC35A4F4C0F3}" srcOrd="0" destOrd="0" presId="urn:microsoft.com/office/officeart/2005/8/layout/vList6"/>
    <dgm:cxn modelId="{1D5039CF-92E9-48D0-870E-B1A391F99DAA}" type="presParOf" srcId="{7DF101C7-B5C2-4B47-8341-EDF90EB9B28C}" destId="{875376CD-0466-433C-AC16-4C4ED86482B4}" srcOrd="1" destOrd="0" presId="urn:microsoft.com/office/officeart/2005/8/layout/vList6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CA249C9-CE17-4297-ACCC-74FA80131927}" type="doc">
      <dgm:prSet loTypeId="urn:microsoft.com/office/officeart/2005/8/layout/chevron2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B491551D-BFE5-4686-A57E-E9C145A9D78C}">
      <dgm:prSet phldrT="[Text]" custT="1"/>
      <dgm:spPr/>
      <dgm:t>
        <a:bodyPr/>
        <a:lstStyle/>
        <a:p>
          <a:r>
            <a:rPr lang="sk-SK" sz="1800" b="1" dirty="0" smtClean="0">
              <a:latin typeface="Garamond" panose="02020404030301010803" pitchFamily="18" charset="0"/>
            </a:rPr>
            <a:t>-</a:t>
          </a:r>
          <a:endParaRPr lang="sk-SK" sz="1800" b="1" dirty="0">
            <a:latin typeface="Garamond" panose="02020404030301010803" pitchFamily="18" charset="0"/>
          </a:endParaRPr>
        </a:p>
      </dgm:t>
    </dgm:pt>
    <dgm:pt modelId="{A61D106C-8D0D-45C5-98BA-E32C20E0909D}" type="parTrans" cxnId="{BC37590A-F8BF-4119-9BA1-ED326F26993B}">
      <dgm:prSet/>
      <dgm:spPr/>
      <dgm:t>
        <a:bodyPr/>
        <a:lstStyle/>
        <a:p>
          <a:endParaRPr lang="sk-SK" sz="1800" b="1">
            <a:latin typeface="Garamond" panose="02020404030301010803" pitchFamily="18" charset="0"/>
          </a:endParaRPr>
        </a:p>
      </dgm:t>
    </dgm:pt>
    <dgm:pt modelId="{0D479880-8C7B-48D9-B18D-7AAB8E1C820A}" type="sibTrans" cxnId="{BC37590A-F8BF-4119-9BA1-ED326F26993B}">
      <dgm:prSet/>
      <dgm:spPr/>
      <dgm:t>
        <a:bodyPr/>
        <a:lstStyle/>
        <a:p>
          <a:endParaRPr lang="sk-SK" sz="1800" b="1">
            <a:latin typeface="Garamond" panose="02020404030301010803" pitchFamily="18" charset="0"/>
          </a:endParaRPr>
        </a:p>
      </dgm:t>
    </dgm:pt>
    <dgm:pt modelId="{557C467F-B656-4351-BBC9-A66AC0E66099}">
      <dgm:prSet phldrT="[Text]" custT="1"/>
      <dgm:spPr/>
      <dgm:t>
        <a:bodyPr/>
        <a:lstStyle/>
        <a:p>
          <a:r>
            <a:rPr lang="sk-SK" sz="1800" b="1" i="1" dirty="0" smtClean="0">
              <a:latin typeface="Garamond" panose="02020404030301010803" pitchFamily="18" charset="0"/>
            </a:rPr>
            <a:t>ošetrovateľské javy/fenomény</a:t>
          </a:r>
          <a:endParaRPr lang="sk-SK" sz="1800" b="1" i="1" dirty="0">
            <a:latin typeface="Garamond" panose="02020404030301010803" pitchFamily="18" charset="0"/>
          </a:endParaRPr>
        </a:p>
      </dgm:t>
    </dgm:pt>
    <dgm:pt modelId="{DB68CA21-9FB4-450D-ADE4-3120A979A98C}" type="parTrans" cxnId="{2FEB60B4-F3A6-4297-BE91-173F8D7D602E}">
      <dgm:prSet/>
      <dgm:spPr/>
      <dgm:t>
        <a:bodyPr/>
        <a:lstStyle/>
        <a:p>
          <a:endParaRPr lang="sk-SK" sz="1800" b="1">
            <a:latin typeface="Garamond" panose="02020404030301010803" pitchFamily="18" charset="0"/>
          </a:endParaRPr>
        </a:p>
      </dgm:t>
    </dgm:pt>
    <dgm:pt modelId="{07BA2340-46A3-4A9B-9B5B-26F6BE31C09E}" type="sibTrans" cxnId="{2FEB60B4-F3A6-4297-BE91-173F8D7D602E}">
      <dgm:prSet/>
      <dgm:spPr/>
      <dgm:t>
        <a:bodyPr/>
        <a:lstStyle/>
        <a:p>
          <a:endParaRPr lang="sk-SK" sz="1800" b="1">
            <a:latin typeface="Garamond" panose="02020404030301010803" pitchFamily="18" charset="0"/>
          </a:endParaRPr>
        </a:p>
      </dgm:t>
    </dgm:pt>
    <dgm:pt modelId="{1C6F4556-2315-428C-919D-62553BDD25BA}">
      <dgm:prSet phldrT="[Text]" custT="1"/>
      <dgm:spPr/>
      <dgm:t>
        <a:bodyPr/>
        <a:lstStyle/>
        <a:p>
          <a:r>
            <a:rPr lang="sk-SK" sz="1800" b="1" dirty="0" smtClean="0">
              <a:latin typeface="Garamond" panose="02020404030301010803" pitchFamily="18" charset="0"/>
            </a:rPr>
            <a:t>-</a:t>
          </a:r>
          <a:endParaRPr lang="sk-SK" sz="1800" b="1" dirty="0">
            <a:latin typeface="Garamond" panose="02020404030301010803" pitchFamily="18" charset="0"/>
          </a:endParaRPr>
        </a:p>
      </dgm:t>
    </dgm:pt>
    <dgm:pt modelId="{2C992376-107B-49C0-A85D-8581FB3FCDC1}" type="parTrans" cxnId="{A2BAAF12-970E-4E51-B4D2-1F8DA9649C11}">
      <dgm:prSet/>
      <dgm:spPr/>
      <dgm:t>
        <a:bodyPr/>
        <a:lstStyle/>
        <a:p>
          <a:endParaRPr lang="sk-SK" sz="1800" b="1">
            <a:latin typeface="Garamond" panose="02020404030301010803" pitchFamily="18" charset="0"/>
          </a:endParaRPr>
        </a:p>
      </dgm:t>
    </dgm:pt>
    <dgm:pt modelId="{15946AD7-B728-4A21-BD25-11AAB3FD434E}" type="sibTrans" cxnId="{A2BAAF12-970E-4E51-B4D2-1F8DA9649C11}">
      <dgm:prSet/>
      <dgm:spPr/>
      <dgm:t>
        <a:bodyPr/>
        <a:lstStyle/>
        <a:p>
          <a:endParaRPr lang="sk-SK" sz="1800" b="1">
            <a:latin typeface="Garamond" panose="02020404030301010803" pitchFamily="18" charset="0"/>
          </a:endParaRPr>
        </a:p>
      </dgm:t>
    </dgm:pt>
    <dgm:pt modelId="{4F2A397A-BFF6-40EF-BF5F-978BF459AE48}">
      <dgm:prSet phldrT="[Text]" custT="1"/>
      <dgm:spPr/>
      <dgm:t>
        <a:bodyPr/>
        <a:lstStyle/>
        <a:p>
          <a:r>
            <a:rPr lang="sk-SK" sz="1800" b="1" i="1" dirty="0" smtClean="0">
              <a:latin typeface="Garamond" panose="02020404030301010803" pitchFamily="18" charset="0"/>
            </a:rPr>
            <a:t>ošetrovateľské výsledky</a:t>
          </a:r>
          <a:endParaRPr lang="sk-SK" sz="1800" b="1" i="1" dirty="0">
            <a:latin typeface="Garamond" panose="02020404030301010803" pitchFamily="18" charset="0"/>
          </a:endParaRPr>
        </a:p>
      </dgm:t>
    </dgm:pt>
    <dgm:pt modelId="{377A1970-7E86-48A6-B64C-EFCBE7DE8B7A}" type="parTrans" cxnId="{A8808299-4AE4-406C-B37B-F4105F514CC3}">
      <dgm:prSet/>
      <dgm:spPr/>
      <dgm:t>
        <a:bodyPr/>
        <a:lstStyle/>
        <a:p>
          <a:endParaRPr lang="sk-SK" sz="1800" b="1">
            <a:latin typeface="Garamond" panose="02020404030301010803" pitchFamily="18" charset="0"/>
          </a:endParaRPr>
        </a:p>
      </dgm:t>
    </dgm:pt>
    <dgm:pt modelId="{D8E429DC-606E-484F-BD7D-AF2C8ED1BE37}" type="sibTrans" cxnId="{A8808299-4AE4-406C-B37B-F4105F514CC3}">
      <dgm:prSet/>
      <dgm:spPr/>
      <dgm:t>
        <a:bodyPr/>
        <a:lstStyle/>
        <a:p>
          <a:endParaRPr lang="sk-SK" sz="1800" b="1">
            <a:latin typeface="Garamond" panose="02020404030301010803" pitchFamily="18" charset="0"/>
          </a:endParaRPr>
        </a:p>
      </dgm:t>
    </dgm:pt>
    <dgm:pt modelId="{303B810C-832D-41BE-8407-27F9FBCA7FE9}">
      <dgm:prSet phldrT="[Text]" custT="1"/>
      <dgm:spPr/>
      <dgm:t>
        <a:bodyPr/>
        <a:lstStyle/>
        <a:p>
          <a:r>
            <a:rPr lang="sk-SK" sz="1800" b="1" dirty="0" smtClean="0">
              <a:latin typeface="Garamond" panose="02020404030301010803" pitchFamily="18" charset="0"/>
            </a:rPr>
            <a:t>-</a:t>
          </a:r>
          <a:endParaRPr lang="sk-SK" sz="1800" b="1" dirty="0">
            <a:latin typeface="Garamond" panose="02020404030301010803" pitchFamily="18" charset="0"/>
          </a:endParaRPr>
        </a:p>
      </dgm:t>
    </dgm:pt>
    <dgm:pt modelId="{5C9B91AE-4121-46A4-AB5E-BF9F43183A41}" type="parTrans" cxnId="{6E43D7E1-36FC-4720-9ACE-702420A7D893}">
      <dgm:prSet/>
      <dgm:spPr/>
      <dgm:t>
        <a:bodyPr/>
        <a:lstStyle/>
        <a:p>
          <a:endParaRPr lang="sk-SK" sz="1800" b="1">
            <a:latin typeface="Garamond" panose="02020404030301010803" pitchFamily="18" charset="0"/>
          </a:endParaRPr>
        </a:p>
      </dgm:t>
    </dgm:pt>
    <dgm:pt modelId="{57990C2E-3A04-47A3-BCCD-D1CCC93D6A68}" type="sibTrans" cxnId="{6E43D7E1-36FC-4720-9ACE-702420A7D893}">
      <dgm:prSet/>
      <dgm:spPr/>
      <dgm:t>
        <a:bodyPr/>
        <a:lstStyle/>
        <a:p>
          <a:endParaRPr lang="sk-SK" sz="1800" b="1">
            <a:latin typeface="Garamond" panose="02020404030301010803" pitchFamily="18" charset="0"/>
          </a:endParaRPr>
        </a:p>
      </dgm:t>
    </dgm:pt>
    <dgm:pt modelId="{D64788C1-8143-4319-9789-66C20F114F09}">
      <dgm:prSet phldrT="[Text]" custT="1"/>
      <dgm:spPr/>
      <dgm:t>
        <a:bodyPr/>
        <a:lstStyle/>
        <a:p>
          <a:r>
            <a:rPr lang="sk-SK" sz="1800" b="1" i="1" dirty="0" smtClean="0">
              <a:latin typeface="Garamond" panose="02020404030301010803" pitchFamily="18" charset="0"/>
            </a:rPr>
            <a:t>intervencie sestry</a:t>
          </a:r>
          <a:endParaRPr lang="sk-SK" sz="1800" b="1" i="1" dirty="0">
            <a:latin typeface="Garamond" panose="02020404030301010803" pitchFamily="18" charset="0"/>
          </a:endParaRPr>
        </a:p>
      </dgm:t>
    </dgm:pt>
    <dgm:pt modelId="{B264EB40-38F5-442D-BE54-9036F55D5E91}" type="parTrans" cxnId="{72DFEC31-63C7-40F4-A8A3-8130DA3F5598}">
      <dgm:prSet/>
      <dgm:spPr/>
      <dgm:t>
        <a:bodyPr/>
        <a:lstStyle/>
        <a:p>
          <a:endParaRPr lang="sk-SK" sz="1800" b="1">
            <a:latin typeface="Garamond" panose="02020404030301010803" pitchFamily="18" charset="0"/>
          </a:endParaRPr>
        </a:p>
      </dgm:t>
    </dgm:pt>
    <dgm:pt modelId="{5D652370-D563-457A-A9FD-CDC7D3D7FE32}" type="sibTrans" cxnId="{72DFEC31-63C7-40F4-A8A3-8130DA3F5598}">
      <dgm:prSet/>
      <dgm:spPr/>
      <dgm:t>
        <a:bodyPr/>
        <a:lstStyle/>
        <a:p>
          <a:endParaRPr lang="sk-SK" sz="1800" b="1">
            <a:latin typeface="Garamond" panose="02020404030301010803" pitchFamily="18" charset="0"/>
          </a:endParaRPr>
        </a:p>
      </dgm:t>
    </dgm:pt>
    <dgm:pt modelId="{5863720F-3D24-401E-8410-E72EEAC50C11}" type="pres">
      <dgm:prSet presAssocID="{DCA249C9-CE17-4297-ACCC-74FA8013192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6C470EA5-B5D2-48E1-A278-104A6672D78D}" type="pres">
      <dgm:prSet presAssocID="{B491551D-BFE5-4686-A57E-E9C145A9D78C}" presName="composite" presStyleCnt="0"/>
      <dgm:spPr/>
      <dgm:t>
        <a:bodyPr/>
        <a:lstStyle/>
        <a:p>
          <a:endParaRPr lang="sk-SK"/>
        </a:p>
      </dgm:t>
    </dgm:pt>
    <dgm:pt modelId="{D0128A72-81F7-4C73-8B6C-D3DADAA7BCF5}" type="pres">
      <dgm:prSet presAssocID="{B491551D-BFE5-4686-A57E-E9C145A9D78C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1A8201D-67B5-4D25-B96D-4444EEA24953}" type="pres">
      <dgm:prSet presAssocID="{B491551D-BFE5-4686-A57E-E9C145A9D78C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3598B60-2196-4528-A3D3-E0BC675C8950}" type="pres">
      <dgm:prSet presAssocID="{0D479880-8C7B-48D9-B18D-7AAB8E1C820A}" presName="sp" presStyleCnt="0"/>
      <dgm:spPr/>
      <dgm:t>
        <a:bodyPr/>
        <a:lstStyle/>
        <a:p>
          <a:endParaRPr lang="sk-SK"/>
        </a:p>
      </dgm:t>
    </dgm:pt>
    <dgm:pt modelId="{9280562B-77B3-40B0-A5AE-F3FB8B44ED78}" type="pres">
      <dgm:prSet presAssocID="{1C6F4556-2315-428C-919D-62553BDD25BA}" presName="composite" presStyleCnt="0"/>
      <dgm:spPr/>
      <dgm:t>
        <a:bodyPr/>
        <a:lstStyle/>
        <a:p>
          <a:endParaRPr lang="sk-SK"/>
        </a:p>
      </dgm:t>
    </dgm:pt>
    <dgm:pt modelId="{201D8C6F-89CD-41A8-8EF0-8D19CCD81E1D}" type="pres">
      <dgm:prSet presAssocID="{1C6F4556-2315-428C-919D-62553BDD25BA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ABD61E0E-50A1-4DCB-AECC-00B010824EC3}" type="pres">
      <dgm:prSet presAssocID="{1C6F4556-2315-428C-919D-62553BDD25BA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CDBD83E-0BBA-458A-BC5D-0FD8EAF40A8A}" type="pres">
      <dgm:prSet presAssocID="{15946AD7-B728-4A21-BD25-11AAB3FD434E}" presName="sp" presStyleCnt="0"/>
      <dgm:spPr/>
      <dgm:t>
        <a:bodyPr/>
        <a:lstStyle/>
        <a:p>
          <a:endParaRPr lang="sk-SK"/>
        </a:p>
      </dgm:t>
    </dgm:pt>
    <dgm:pt modelId="{16E451B0-2580-4672-8AD0-81FF15C973EF}" type="pres">
      <dgm:prSet presAssocID="{303B810C-832D-41BE-8407-27F9FBCA7FE9}" presName="composite" presStyleCnt="0"/>
      <dgm:spPr/>
      <dgm:t>
        <a:bodyPr/>
        <a:lstStyle/>
        <a:p>
          <a:endParaRPr lang="sk-SK"/>
        </a:p>
      </dgm:t>
    </dgm:pt>
    <dgm:pt modelId="{F942D689-603C-4AFC-AB2F-348F2A0B33B4}" type="pres">
      <dgm:prSet presAssocID="{303B810C-832D-41BE-8407-27F9FBCA7FE9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73D22EB-B9A8-41C6-A90C-F90DF063912D}" type="pres">
      <dgm:prSet presAssocID="{303B810C-832D-41BE-8407-27F9FBCA7FE9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72DFEC31-63C7-40F4-A8A3-8130DA3F5598}" srcId="{303B810C-832D-41BE-8407-27F9FBCA7FE9}" destId="{D64788C1-8143-4319-9789-66C20F114F09}" srcOrd="0" destOrd="0" parTransId="{B264EB40-38F5-442D-BE54-9036F55D5E91}" sibTransId="{5D652370-D563-457A-A9FD-CDC7D3D7FE32}"/>
    <dgm:cxn modelId="{6E43D7E1-36FC-4720-9ACE-702420A7D893}" srcId="{DCA249C9-CE17-4297-ACCC-74FA80131927}" destId="{303B810C-832D-41BE-8407-27F9FBCA7FE9}" srcOrd="2" destOrd="0" parTransId="{5C9B91AE-4121-46A4-AB5E-BF9F43183A41}" sibTransId="{57990C2E-3A04-47A3-BCCD-D1CCC93D6A68}"/>
    <dgm:cxn modelId="{BC37590A-F8BF-4119-9BA1-ED326F26993B}" srcId="{DCA249C9-CE17-4297-ACCC-74FA80131927}" destId="{B491551D-BFE5-4686-A57E-E9C145A9D78C}" srcOrd="0" destOrd="0" parTransId="{A61D106C-8D0D-45C5-98BA-E32C20E0909D}" sibTransId="{0D479880-8C7B-48D9-B18D-7AAB8E1C820A}"/>
    <dgm:cxn modelId="{36002531-1A8B-4103-8948-0AFA91222A21}" type="presOf" srcId="{4F2A397A-BFF6-40EF-BF5F-978BF459AE48}" destId="{ABD61E0E-50A1-4DCB-AECC-00B010824EC3}" srcOrd="0" destOrd="0" presId="urn:microsoft.com/office/officeart/2005/8/layout/chevron2"/>
    <dgm:cxn modelId="{CA26BA1B-4028-4414-971C-40D38E8DE59E}" type="presOf" srcId="{DCA249C9-CE17-4297-ACCC-74FA80131927}" destId="{5863720F-3D24-401E-8410-E72EEAC50C11}" srcOrd="0" destOrd="0" presId="urn:microsoft.com/office/officeart/2005/8/layout/chevron2"/>
    <dgm:cxn modelId="{2FEB60B4-F3A6-4297-BE91-173F8D7D602E}" srcId="{B491551D-BFE5-4686-A57E-E9C145A9D78C}" destId="{557C467F-B656-4351-BBC9-A66AC0E66099}" srcOrd="0" destOrd="0" parTransId="{DB68CA21-9FB4-450D-ADE4-3120A979A98C}" sibTransId="{07BA2340-46A3-4A9B-9B5B-26F6BE31C09E}"/>
    <dgm:cxn modelId="{27EB473A-DD7D-4E15-8885-33DD9103E995}" type="presOf" srcId="{D64788C1-8143-4319-9789-66C20F114F09}" destId="{173D22EB-B9A8-41C6-A90C-F90DF063912D}" srcOrd="0" destOrd="0" presId="urn:microsoft.com/office/officeart/2005/8/layout/chevron2"/>
    <dgm:cxn modelId="{A2BAAF12-970E-4E51-B4D2-1F8DA9649C11}" srcId="{DCA249C9-CE17-4297-ACCC-74FA80131927}" destId="{1C6F4556-2315-428C-919D-62553BDD25BA}" srcOrd="1" destOrd="0" parTransId="{2C992376-107B-49C0-A85D-8581FB3FCDC1}" sibTransId="{15946AD7-B728-4A21-BD25-11AAB3FD434E}"/>
    <dgm:cxn modelId="{FAD9697F-27D8-401F-9E88-88DDCB328921}" type="presOf" srcId="{1C6F4556-2315-428C-919D-62553BDD25BA}" destId="{201D8C6F-89CD-41A8-8EF0-8D19CCD81E1D}" srcOrd="0" destOrd="0" presId="urn:microsoft.com/office/officeart/2005/8/layout/chevron2"/>
    <dgm:cxn modelId="{68D6DD19-4504-45EB-8D4F-4C11F08B042D}" type="presOf" srcId="{303B810C-832D-41BE-8407-27F9FBCA7FE9}" destId="{F942D689-603C-4AFC-AB2F-348F2A0B33B4}" srcOrd="0" destOrd="0" presId="urn:microsoft.com/office/officeart/2005/8/layout/chevron2"/>
    <dgm:cxn modelId="{A1651C0F-8071-428C-8869-F8BEDEE14CB8}" type="presOf" srcId="{B491551D-BFE5-4686-A57E-E9C145A9D78C}" destId="{D0128A72-81F7-4C73-8B6C-D3DADAA7BCF5}" srcOrd="0" destOrd="0" presId="urn:microsoft.com/office/officeart/2005/8/layout/chevron2"/>
    <dgm:cxn modelId="{A8808299-4AE4-406C-B37B-F4105F514CC3}" srcId="{1C6F4556-2315-428C-919D-62553BDD25BA}" destId="{4F2A397A-BFF6-40EF-BF5F-978BF459AE48}" srcOrd="0" destOrd="0" parTransId="{377A1970-7E86-48A6-B64C-EFCBE7DE8B7A}" sibTransId="{D8E429DC-606E-484F-BD7D-AF2C8ED1BE37}"/>
    <dgm:cxn modelId="{B01D1AF4-4229-4D9E-B023-DED60501070B}" type="presOf" srcId="{557C467F-B656-4351-BBC9-A66AC0E66099}" destId="{51A8201D-67B5-4D25-B96D-4444EEA24953}" srcOrd="0" destOrd="0" presId="urn:microsoft.com/office/officeart/2005/8/layout/chevron2"/>
    <dgm:cxn modelId="{7043F412-DBC9-44A9-9DF2-36A63D24CEA6}" type="presParOf" srcId="{5863720F-3D24-401E-8410-E72EEAC50C11}" destId="{6C470EA5-B5D2-48E1-A278-104A6672D78D}" srcOrd="0" destOrd="0" presId="urn:microsoft.com/office/officeart/2005/8/layout/chevron2"/>
    <dgm:cxn modelId="{9F72CDFE-8B16-44D2-A016-8595BAEE7698}" type="presParOf" srcId="{6C470EA5-B5D2-48E1-A278-104A6672D78D}" destId="{D0128A72-81F7-4C73-8B6C-D3DADAA7BCF5}" srcOrd="0" destOrd="0" presId="urn:microsoft.com/office/officeart/2005/8/layout/chevron2"/>
    <dgm:cxn modelId="{864DE2B8-52E9-4716-BC21-48A70E5CEA2E}" type="presParOf" srcId="{6C470EA5-B5D2-48E1-A278-104A6672D78D}" destId="{51A8201D-67B5-4D25-B96D-4444EEA24953}" srcOrd="1" destOrd="0" presId="urn:microsoft.com/office/officeart/2005/8/layout/chevron2"/>
    <dgm:cxn modelId="{92CB5B70-4AD6-4428-8BC7-A7F6AFF5276D}" type="presParOf" srcId="{5863720F-3D24-401E-8410-E72EEAC50C11}" destId="{93598B60-2196-4528-A3D3-E0BC675C8950}" srcOrd="1" destOrd="0" presId="urn:microsoft.com/office/officeart/2005/8/layout/chevron2"/>
    <dgm:cxn modelId="{BF242FCB-BC7B-43DC-BD62-2CD6E0B3E5BD}" type="presParOf" srcId="{5863720F-3D24-401E-8410-E72EEAC50C11}" destId="{9280562B-77B3-40B0-A5AE-F3FB8B44ED78}" srcOrd="2" destOrd="0" presId="urn:microsoft.com/office/officeart/2005/8/layout/chevron2"/>
    <dgm:cxn modelId="{E31FD225-9D89-49F1-969B-C3DBC8D8576C}" type="presParOf" srcId="{9280562B-77B3-40B0-A5AE-F3FB8B44ED78}" destId="{201D8C6F-89CD-41A8-8EF0-8D19CCD81E1D}" srcOrd="0" destOrd="0" presId="urn:microsoft.com/office/officeart/2005/8/layout/chevron2"/>
    <dgm:cxn modelId="{61346060-790F-410A-B171-1FA5DCEA7D9D}" type="presParOf" srcId="{9280562B-77B3-40B0-A5AE-F3FB8B44ED78}" destId="{ABD61E0E-50A1-4DCB-AECC-00B010824EC3}" srcOrd="1" destOrd="0" presId="urn:microsoft.com/office/officeart/2005/8/layout/chevron2"/>
    <dgm:cxn modelId="{742F2305-459A-4E28-A9A9-528F9B7EB987}" type="presParOf" srcId="{5863720F-3D24-401E-8410-E72EEAC50C11}" destId="{FCDBD83E-0BBA-458A-BC5D-0FD8EAF40A8A}" srcOrd="3" destOrd="0" presId="urn:microsoft.com/office/officeart/2005/8/layout/chevron2"/>
    <dgm:cxn modelId="{829EC90E-1F65-4E62-954C-318F9B58A037}" type="presParOf" srcId="{5863720F-3D24-401E-8410-E72EEAC50C11}" destId="{16E451B0-2580-4672-8AD0-81FF15C973EF}" srcOrd="4" destOrd="0" presId="urn:microsoft.com/office/officeart/2005/8/layout/chevron2"/>
    <dgm:cxn modelId="{F13FB533-F790-4C2E-89B6-FC46C20BED4D}" type="presParOf" srcId="{16E451B0-2580-4672-8AD0-81FF15C973EF}" destId="{F942D689-603C-4AFC-AB2F-348F2A0B33B4}" srcOrd="0" destOrd="0" presId="urn:microsoft.com/office/officeart/2005/8/layout/chevron2"/>
    <dgm:cxn modelId="{0BBAFB99-214B-4D4A-86E1-0A0616A0421A}" type="presParOf" srcId="{16E451B0-2580-4672-8AD0-81FF15C973EF}" destId="{173D22EB-B9A8-41C6-A90C-F90DF063912D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F400DE-0F21-4710-B934-FDA9E552E684}">
      <dsp:nvSpPr>
        <dsp:cNvPr id="0" name=""/>
        <dsp:cNvSpPr/>
      </dsp:nvSpPr>
      <dsp:spPr>
        <a:xfrm>
          <a:off x="0" y="361591"/>
          <a:ext cx="8164945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FDC36B-AF8A-485F-B153-CD972597E981}">
      <dsp:nvSpPr>
        <dsp:cNvPr id="0" name=""/>
        <dsp:cNvSpPr/>
      </dsp:nvSpPr>
      <dsp:spPr>
        <a:xfrm>
          <a:off x="408247" y="51631"/>
          <a:ext cx="5715461" cy="61992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031" tIns="0" rIns="216031" bIns="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výskum		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38509" y="81893"/>
        <a:ext cx="5654937" cy="559396"/>
      </dsp:txXfrm>
    </dsp:sp>
    <dsp:sp modelId="{AA56DB45-44D9-43AA-8ED7-6ABADC146F0F}">
      <dsp:nvSpPr>
        <dsp:cNvPr id="0" name=""/>
        <dsp:cNvSpPr/>
      </dsp:nvSpPr>
      <dsp:spPr>
        <a:xfrm>
          <a:off x="0" y="1314151"/>
          <a:ext cx="8164945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62621"/>
              <a:satOff val="4972"/>
              <a:lumOff val="70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DEDF56-ACB4-4F42-AC37-58F8AC55CB45}">
      <dsp:nvSpPr>
        <dsp:cNvPr id="0" name=""/>
        <dsp:cNvSpPr/>
      </dsp:nvSpPr>
      <dsp:spPr>
        <a:xfrm>
          <a:off x="408247" y="1004191"/>
          <a:ext cx="5715461" cy="619920"/>
        </a:xfrm>
        <a:prstGeom prst="roundRect">
          <a:avLst/>
        </a:prstGeom>
        <a:solidFill>
          <a:schemeClr val="accent1">
            <a:shade val="80000"/>
            <a:hueOff val="62621"/>
            <a:satOff val="4972"/>
            <a:lumOff val="704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031" tIns="0" rIns="216031" bIns="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ošetrovateľský manažment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38509" y="1034453"/>
        <a:ext cx="5654937" cy="559396"/>
      </dsp:txXfrm>
    </dsp:sp>
    <dsp:sp modelId="{0411220E-2854-4897-92C4-B5E7C15164EF}">
      <dsp:nvSpPr>
        <dsp:cNvPr id="0" name=""/>
        <dsp:cNvSpPr/>
      </dsp:nvSpPr>
      <dsp:spPr>
        <a:xfrm>
          <a:off x="0" y="2266712"/>
          <a:ext cx="8164945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25241"/>
              <a:satOff val="9944"/>
              <a:lumOff val="14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D31FB0-20E1-4F12-9339-274BDAD94C52}">
      <dsp:nvSpPr>
        <dsp:cNvPr id="0" name=""/>
        <dsp:cNvSpPr/>
      </dsp:nvSpPr>
      <dsp:spPr>
        <a:xfrm>
          <a:off x="408247" y="1956752"/>
          <a:ext cx="5715461" cy="619920"/>
        </a:xfrm>
        <a:prstGeom prst="roundRect">
          <a:avLst/>
        </a:prstGeom>
        <a:solidFill>
          <a:schemeClr val="accent1">
            <a:shade val="80000"/>
            <a:hueOff val="125241"/>
            <a:satOff val="9944"/>
            <a:lumOff val="1409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031" tIns="0" rIns="216031" bIns="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výučba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38509" y="1987014"/>
        <a:ext cx="5654937" cy="559396"/>
      </dsp:txXfrm>
    </dsp:sp>
    <dsp:sp modelId="{5F706D57-B005-46FB-BA16-8A2015BDEE0F}">
      <dsp:nvSpPr>
        <dsp:cNvPr id="0" name=""/>
        <dsp:cNvSpPr/>
      </dsp:nvSpPr>
      <dsp:spPr>
        <a:xfrm>
          <a:off x="0" y="3219272"/>
          <a:ext cx="8164945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87862"/>
              <a:satOff val="14916"/>
              <a:lumOff val="211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498E47-F18E-42DB-9451-A819B05E1030}">
      <dsp:nvSpPr>
        <dsp:cNvPr id="0" name=""/>
        <dsp:cNvSpPr/>
      </dsp:nvSpPr>
      <dsp:spPr>
        <a:xfrm>
          <a:off x="408247" y="2909312"/>
          <a:ext cx="5715461" cy="619920"/>
        </a:xfrm>
        <a:prstGeom prst="roundRect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031" tIns="0" rIns="216031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rôzne prostredia, oddelenia, geografické lokality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38509" y="2939574"/>
        <a:ext cx="5654937" cy="5593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3ACE08-C594-42A0-9A2C-8B203C286FF3}">
      <dsp:nvSpPr>
        <dsp:cNvPr id="0" name=""/>
        <dsp:cNvSpPr/>
      </dsp:nvSpPr>
      <dsp:spPr>
        <a:xfrm>
          <a:off x="5543" y="888919"/>
          <a:ext cx="1540036" cy="1540036"/>
        </a:xfrm>
        <a:prstGeom prst="ellipse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1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NANDA </a:t>
          </a:r>
          <a:r>
            <a:rPr lang="sk-SK" sz="2100" b="1" kern="1200" dirty="0" err="1" smtClean="0">
              <a:solidFill>
                <a:schemeClr val="tx1"/>
              </a:solidFill>
              <a:latin typeface="Garamond" panose="02020404030301010803" pitchFamily="18" charset="0"/>
            </a:rPr>
            <a:t>Int</a:t>
          </a:r>
          <a:r>
            <a:rPr lang="sk-SK" sz="21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.</a:t>
          </a:r>
          <a:endParaRPr lang="sk-SK" sz="21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231076" y="1114452"/>
        <a:ext cx="1088970" cy="1088970"/>
      </dsp:txXfrm>
    </dsp:sp>
    <dsp:sp modelId="{2CE7ED4F-A6BE-4986-9759-80C54784B9AF}">
      <dsp:nvSpPr>
        <dsp:cNvPr id="0" name=""/>
        <dsp:cNvSpPr/>
      </dsp:nvSpPr>
      <dsp:spPr>
        <a:xfrm>
          <a:off x="1670630" y="1212326"/>
          <a:ext cx="893221" cy="893221"/>
        </a:xfrm>
        <a:prstGeom prst="mathPlus">
          <a:avLst/>
        </a:prstGeom>
        <a:solidFill>
          <a:schemeClr val="accent1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1600" b="1" kern="120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1789026" y="1553894"/>
        <a:ext cx="656429" cy="210085"/>
      </dsp:txXfrm>
    </dsp:sp>
    <dsp:sp modelId="{215AB5D2-14D7-497B-BD64-A03FBAABBA5D}">
      <dsp:nvSpPr>
        <dsp:cNvPr id="0" name=""/>
        <dsp:cNvSpPr/>
      </dsp:nvSpPr>
      <dsp:spPr>
        <a:xfrm>
          <a:off x="2688902" y="888919"/>
          <a:ext cx="1540036" cy="1540036"/>
        </a:xfrm>
        <a:prstGeom prst="ellipse">
          <a:avLst/>
        </a:prstGeom>
        <a:solidFill>
          <a:schemeClr val="accent1">
            <a:shade val="80000"/>
            <a:hueOff val="62621"/>
            <a:satOff val="4972"/>
            <a:lumOff val="704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1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NIC</a:t>
          </a:r>
          <a:endParaRPr lang="sk-SK" sz="21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2914435" y="1114452"/>
        <a:ext cx="1088970" cy="1088970"/>
      </dsp:txXfrm>
    </dsp:sp>
    <dsp:sp modelId="{E256676A-8E9C-4E21-8A01-0CF1288E52FC}">
      <dsp:nvSpPr>
        <dsp:cNvPr id="0" name=""/>
        <dsp:cNvSpPr/>
      </dsp:nvSpPr>
      <dsp:spPr>
        <a:xfrm>
          <a:off x="4353989" y="1212326"/>
          <a:ext cx="893221" cy="893221"/>
        </a:xfrm>
        <a:prstGeom prst="mathPlus">
          <a:avLst/>
        </a:prstGeom>
        <a:solidFill>
          <a:schemeClr val="accent1">
            <a:shade val="90000"/>
            <a:hueOff val="93929"/>
            <a:satOff val="3005"/>
            <a:lumOff val="894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1600" b="1" kern="120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4472385" y="1553894"/>
        <a:ext cx="656429" cy="210085"/>
      </dsp:txXfrm>
    </dsp:sp>
    <dsp:sp modelId="{0BCDB84D-C95B-4159-BAAF-114525C5BCDF}">
      <dsp:nvSpPr>
        <dsp:cNvPr id="0" name=""/>
        <dsp:cNvSpPr/>
      </dsp:nvSpPr>
      <dsp:spPr>
        <a:xfrm>
          <a:off x="5372261" y="888919"/>
          <a:ext cx="1540036" cy="1540036"/>
        </a:xfrm>
        <a:prstGeom prst="ellipse">
          <a:avLst/>
        </a:prstGeom>
        <a:solidFill>
          <a:schemeClr val="accent1">
            <a:shade val="80000"/>
            <a:hueOff val="125241"/>
            <a:satOff val="9944"/>
            <a:lumOff val="1409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1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NOC</a:t>
          </a:r>
          <a:endParaRPr lang="sk-SK" sz="21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5597794" y="1114452"/>
        <a:ext cx="1088970" cy="1088970"/>
      </dsp:txXfrm>
    </dsp:sp>
    <dsp:sp modelId="{D1597E17-8BD2-40EC-824E-1E20ADF6CFEF}">
      <dsp:nvSpPr>
        <dsp:cNvPr id="0" name=""/>
        <dsp:cNvSpPr/>
      </dsp:nvSpPr>
      <dsp:spPr>
        <a:xfrm>
          <a:off x="7037348" y="1212326"/>
          <a:ext cx="893221" cy="893221"/>
        </a:xfrm>
        <a:prstGeom prst="mathEqual">
          <a:avLst/>
        </a:prstGeom>
        <a:solidFill>
          <a:schemeClr val="accent1">
            <a:shade val="90000"/>
            <a:hueOff val="187859"/>
            <a:satOff val="6010"/>
            <a:lumOff val="1789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1700" b="1" kern="120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7155744" y="1396330"/>
        <a:ext cx="656429" cy="525213"/>
      </dsp:txXfrm>
    </dsp:sp>
    <dsp:sp modelId="{8784FBB9-40E9-457D-B232-DABB640BA7E1}">
      <dsp:nvSpPr>
        <dsp:cNvPr id="0" name=""/>
        <dsp:cNvSpPr/>
      </dsp:nvSpPr>
      <dsp:spPr>
        <a:xfrm>
          <a:off x="8055620" y="888919"/>
          <a:ext cx="1540036" cy="1540036"/>
        </a:xfrm>
        <a:prstGeom prst="ellipse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1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Aliancia NNN</a:t>
          </a:r>
          <a:endParaRPr lang="sk-SK" sz="21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8281153" y="1114452"/>
        <a:ext cx="1088970" cy="10889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3F3C85-EA50-4BC2-B313-A625CE09E498}">
      <dsp:nvSpPr>
        <dsp:cNvPr id="0" name=""/>
        <dsp:cNvSpPr/>
      </dsp:nvSpPr>
      <dsp:spPr>
        <a:xfrm>
          <a:off x="0" y="2645998"/>
          <a:ext cx="8162109" cy="868475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latin typeface="Garamond" panose="02020404030301010803" pitchFamily="18" charset="0"/>
            </a:rPr>
            <a:t>235 ošetrovateľských diagnóz</a:t>
          </a:r>
          <a:endParaRPr lang="sk-SK" sz="1800" b="1" kern="1200" dirty="0">
            <a:latin typeface="Garamond" panose="02020404030301010803" pitchFamily="18" charset="0"/>
          </a:endParaRPr>
        </a:p>
      </dsp:txBody>
      <dsp:txXfrm>
        <a:off x="0" y="2645998"/>
        <a:ext cx="8162109" cy="468976"/>
      </dsp:txXfrm>
    </dsp:sp>
    <dsp:sp modelId="{9C9DF0F7-8801-4C8B-BFCE-8A3D91004117}">
      <dsp:nvSpPr>
        <dsp:cNvPr id="0" name=""/>
        <dsp:cNvSpPr/>
      </dsp:nvSpPr>
      <dsp:spPr>
        <a:xfrm>
          <a:off x="0" y="3097605"/>
          <a:ext cx="8162109" cy="39949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i="1" kern="1200" dirty="0" smtClean="0">
              <a:latin typeface="Garamond" panose="02020404030301010803" pitchFamily="18" charset="0"/>
            </a:rPr>
            <a:t>obsahuje názov, kód, diagnostické prvky</a:t>
          </a:r>
          <a:endParaRPr lang="sk-SK" sz="1800" b="1" i="1" kern="1200" dirty="0">
            <a:latin typeface="Garamond" panose="02020404030301010803" pitchFamily="18" charset="0"/>
          </a:endParaRPr>
        </a:p>
      </dsp:txBody>
      <dsp:txXfrm>
        <a:off x="0" y="3097605"/>
        <a:ext cx="8162109" cy="399498"/>
      </dsp:txXfrm>
    </dsp:sp>
    <dsp:sp modelId="{BF26A86D-0704-45F3-95E1-EFD81667A7A9}">
      <dsp:nvSpPr>
        <dsp:cNvPr id="0" name=""/>
        <dsp:cNvSpPr/>
      </dsp:nvSpPr>
      <dsp:spPr>
        <a:xfrm rot="10800000">
          <a:off x="0" y="1323309"/>
          <a:ext cx="8162109" cy="1335715"/>
        </a:xfrm>
        <a:prstGeom prst="upArrowCallout">
          <a:avLst/>
        </a:prstGeom>
        <a:solidFill>
          <a:schemeClr val="accent1">
            <a:shade val="80000"/>
            <a:hueOff val="93931"/>
            <a:satOff val="7458"/>
            <a:lumOff val="105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latin typeface="Garamond" panose="02020404030301010803" pitchFamily="18" charset="0"/>
            </a:rPr>
            <a:t>47 tried</a:t>
          </a:r>
          <a:endParaRPr lang="sk-SK" sz="1800" b="1" kern="1200" dirty="0">
            <a:latin typeface="Garamond" panose="02020404030301010803" pitchFamily="18" charset="0"/>
          </a:endParaRPr>
        </a:p>
      </dsp:txBody>
      <dsp:txXfrm rot="-10800000">
        <a:off x="0" y="1323309"/>
        <a:ext cx="8162109" cy="468836"/>
      </dsp:txXfrm>
    </dsp:sp>
    <dsp:sp modelId="{8FE78A9D-6EB8-4C34-A35D-8A5F6C5C33B6}">
      <dsp:nvSpPr>
        <dsp:cNvPr id="0" name=""/>
        <dsp:cNvSpPr/>
      </dsp:nvSpPr>
      <dsp:spPr>
        <a:xfrm>
          <a:off x="0" y="1792145"/>
          <a:ext cx="8162109" cy="39937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i="1" kern="1200" dirty="0" smtClean="0">
              <a:latin typeface="Garamond" panose="02020404030301010803" pitchFamily="18" charset="0"/>
            </a:rPr>
            <a:t>každá doména má minimálne 2 triedy</a:t>
          </a:r>
          <a:endParaRPr lang="sk-SK" sz="1800" b="1" i="1" kern="1200" dirty="0">
            <a:latin typeface="Garamond" panose="02020404030301010803" pitchFamily="18" charset="0"/>
          </a:endParaRPr>
        </a:p>
      </dsp:txBody>
      <dsp:txXfrm>
        <a:off x="0" y="1792145"/>
        <a:ext cx="8162109" cy="399378"/>
      </dsp:txXfrm>
    </dsp:sp>
    <dsp:sp modelId="{B4BAA70D-F240-4B2C-ADA5-0B3C7459827B}">
      <dsp:nvSpPr>
        <dsp:cNvPr id="0" name=""/>
        <dsp:cNvSpPr/>
      </dsp:nvSpPr>
      <dsp:spPr>
        <a:xfrm rot="10800000">
          <a:off x="0" y="621"/>
          <a:ext cx="8162109" cy="1335715"/>
        </a:xfrm>
        <a:prstGeom prst="upArrowCallout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latin typeface="Garamond" panose="02020404030301010803" pitchFamily="18" charset="0"/>
            </a:rPr>
            <a:t>13 diagnostických domén</a:t>
          </a:r>
          <a:endParaRPr lang="sk-SK" sz="1800" b="1" kern="1200" dirty="0">
            <a:latin typeface="Garamond" panose="02020404030301010803" pitchFamily="18" charset="0"/>
          </a:endParaRPr>
        </a:p>
      </dsp:txBody>
      <dsp:txXfrm rot="-10800000">
        <a:off x="0" y="621"/>
        <a:ext cx="8162109" cy="468836"/>
      </dsp:txXfrm>
    </dsp:sp>
    <dsp:sp modelId="{21E52027-678A-4E99-9B8B-9EEA6CC87205}">
      <dsp:nvSpPr>
        <dsp:cNvPr id="0" name=""/>
        <dsp:cNvSpPr/>
      </dsp:nvSpPr>
      <dsp:spPr>
        <a:xfrm>
          <a:off x="0" y="469457"/>
          <a:ext cx="8162109" cy="39937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i="1" kern="1200" dirty="0" smtClean="0">
              <a:latin typeface="Garamond" panose="02020404030301010803" pitchFamily="18" charset="0"/>
            </a:rPr>
            <a:t>funkčné vzorce zdravia podľa </a:t>
          </a:r>
          <a:r>
            <a:rPr lang="sk-SK" sz="1800" b="1" i="1" kern="1200" dirty="0" err="1" smtClean="0">
              <a:latin typeface="Garamond" panose="02020404030301010803" pitchFamily="18" charset="0"/>
            </a:rPr>
            <a:t>Gordonovej</a:t>
          </a:r>
          <a:endParaRPr lang="sk-SK" sz="1800" b="1" i="1" kern="1200" dirty="0">
            <a:latin typeface="Garamond" panose="02020404030301010803" pitchFamily="18" charset="0"/>
          </a:endParaRPr>
        </a:p>
      </dsp:txBody>
      <dsp:txXfrm>
        <a:off x="0" y="469457"/>
        <a:ext cx="8162109" cy="39937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EB70B2-A2B4-4D33-8394-1C37BE515F04}">
      <dsp:nvSpPr>
        <dsp:cNvPr id="0" name=""/>
        <dsp:cNvSpPr/>
      </dsp:nvSpPr>
      <dsp:spPr>
        <a:xfrm>
          <a:off x="0" y="2921763"/>
          <a:ext cx="8596312" cy="958987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565 ošetrovateľských intervencií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0" y="2921763"/>
        <a:ext cx="8596312" cy="517853"/>
      </dsp:txXfrm>
    </dsp:sp>
    <dsp:sp modelId="{DD8FEE95-BB6B-420D-BDB3-27C59E3C4058}">
      <dsp:nvSpPr>
        <dsp:cNvPr id="0" name=""/>
        <dsp:cNvSpPr/>
      </dsp:nvSpPr>
      <dsp:spPr>
        <a:xfrm>
          <a:off x="0" y="3420436"/>
          <a:ext cx="8596312" cy="44113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i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približne 13 000 aktivít</a:t>
          </a:r>
          <a:endParaRPr lang="sk-SK" sz="1800" b="1" i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0" y="3420436"/>
        <a:ext cx="8596312" cy="441134"/>
      </dsp:txXfrm>
    </dsp:sp>
    <dsp:sp modelId="{3924024C-79AD-473F-A9F6-95CD48CAD150}">
      <dsp:nvSpPr>
        <dsp:cNvPr id="0" name=""/>
        <dsp:cNvSpPr/>
      </dsp:nvSpPr>
      <dsp:spPr>
        <a:xfrm rot="10800000">
          <a:off x="0" y="1461224"/>
          <a:ext cx="8596312" cy="1474923"/>
        </a:xfrm>
        <a:prstGeom prst="upArrowCallout">
          <a:avLst/>
        </a:prstGeom>
        <a:solidFill>
          <a:schemeClr val="accent1">
            <a:shade val="80000"/>
            <a:hueOff val="93931"/>
            <a:satOff val="7458"/>
            <a:lumOff val="105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30 tried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 rot="10800000">
        <a:off x="0" y="1461224"/>
        <a:ext cx="8596312" cy="958361"/>
      </dsp:txXfrm>
    </dsp:sp>
    <dsp:sp modelId="{135BBC00-3649-4EB5-8BCD-1352B7FD298E}">
      <dsp:nvSpPr>
        <dsp:cNvPr id="0" name=""/>
        <dsp:cNvSpPr/>
      </dsp:nvSpPr>
      <dsp:spPr>
        <a:xfrm rot="10800000">
          <a:off x="0" y="686"/>
          <a:ext cx="8596312" cy="1474923"/>
        </a:xfrm>
        <a:prstGeom prst="upArrowCallout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7 domén 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 rot="10800000">
        <a:off x="0" y="686"/>
        <a:ext cx="8596312" cy="95836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66FC34-D1E0-45B4-9240-230E317E5EC5}">
      <dsp:nvSpPr>
        <dsp:cNvPr id="0" name=""/>
        <dsp:cNvSpPr/>
      </dsp:nvSpPr>
      <dsp:spPr>
        <a:xfrm>
          <a:off x="0" y="2921763"/>
          <a:ext cx="8596312" cy="958987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540 výsledkov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0" y="2921763"/>
        <a:ext cx="8596312" cy="517853"/>
      </dsp:txXfrm>
    </dsp:sp>
    <dsp:sp modelId="{4BB69667-7DF7-4236-AA38-C2E05E17F98A}">
      <dsp:nvSpPr>
        <dsp:cNvPr id="0" name=""/>
        <dsp:cNvSpPr/>
      </dsp:nvSpPr>
      <dsp:spPr>
        <a:xfrm>
          <a:off x="0" y="3420436"/>
          <a:ext cx="8596312" cy="44113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o 50 viac ako v predchádzajúcom vydaní (490)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0" y="3420436"/>
        <a:ext cx="8596312" cy="441134"/>
      </dsp:txXfrm>
    </dsp:sp>
    <dsp:sp modelId="{552C1192-F1B0-4434-9575-268A9D19140F}">
      <dsp:nvSpPr>
        <dsp:cNvPr id="0" name=""/>
        <dsp:cNvSpPr/>
      </dsp:nvSpPr>
      <dsp:spPr>
        <a:xfrm rot="10800000">
          <a:off x="0" y="1461224"/>
          <a:ext cx="8596312" cy="1474923"/>
        </a:xfrm>
        <a:prstGeom prst="upArrowCallout">
          <a:avLst/>
        </a:prstGeom>
        <a:solidFill>
          <a:schemeClr val="accent1">
            <a:shade val="80000"/>
            <a:hueOff val="93931"/>
            <a:satOff val="7458"/>
            <a:lumOff val="105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31 tried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 rot="10800000">
        <a:off x="0" y="1461224"/>
        <a:ext cx="8596312" cy="958361"/>
      </dsp:txXfrm>
    </dsp:sp>
    <dsp:sp modelId="{ABEFFB1B-D3E2-47A0-8E2E-F33183FBE20B}">
      <dsp:nvSpPr>
        <dsp:cNvPr id="0" name=""/>
        <dsp:cNvSpPr/>
      </dsp:nvSpPr>
      <dsp:spPr>
        <a:xfrm rot="10800000">
          <a:off x="0" y="686"/>
          <a:ext cx="8596312" cy="1474923"/>
        </a:xfrm>
        <a:prstGeom prst="upArrowCallout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7 domén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 rot="10800000">
        <a:off x="0" y="686"/>
        <a:ext cx="8596312" cy="95836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D9E2D3-44FA-404D-9E17-3D7D75908146}">
      <dsp:nvSpPr>
        <dsp:cNvPr id="0" name=""/>
        <dsp:cNvSpPr/>
      </dsp:nvSpPr>
      <dsp:spPr>
        <a:xfrm>
          <a:off x="3508586" y="1347"/>
          <a:ext cx="5262879" cy="7296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800" i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domény a triedy </a:t>
          </a:r>
          <a:r>
            <a:rPr lang="sk-SK" sz="1800" b="1" i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NANDA </a:t>
          </a:r>
          <a:r>
            <a:rPr lang="sk-SK" sz="1800" b="1" i="1" kern="1200" dirty="0" err="1" smtClean="0">
              <a:solidFill>
                <a:schemeClr val="tx1"/>
              </a:solidFill>
              <a:latin typeface="Garamond" panose="02020404030301010803" pitchFamily="18" charset="0"/>
            </a:rPr>
            <a:t>Tax</a:t>
          </a:r>
          <a:r>
            <a:rPr lang="sk-SK" sz="1800" b="1" i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. II</a:t>
          </a:r>
          <a:endParaRPr lang="sk-SK" sz="1800" b="1" i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3508586" y="92549"/>
        <a:ext cx="4989274" cy="547209"/>
      </dsp:txXfrm>
    </dsp:sp>
    <dsp:sp modelId="{F604669C-9469-4FE3-877D-63B6627D7038}">
      <dsp:nvSpPr>
        <dsp:cNvPr id="0" name=""/>
        <dsp:cNvSpPr/>
      </dsp:nvSpPr>
      <dsp:spPr>
        <a:xfrm>
          <a:off x="0" y="1347"/>
          <a:ext cx="3508586" cy="729613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Posudzovanie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35617" y="36964"/>
        <a:ext cx="3437352" cy="658379"/>
      </dsp:txXfrm>
    </dsp:sp>
    <dsp:sp modelId="{6172473B-1632-443F-8F90-F7162A566AB8}">
      <dsp:nvSpPr>
        <dsp:cNvPr id="0" name=""/>
        <dsp:cNvSpPr/>
      </dsp:nvSpPr>
      <dsp:spPr>
        <a:xfrm>
          <a:off x="3508586" y="803922"/>
          <a:ext cx="5262879" cy="7296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800" i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ošetrovateľské diagnózy </a:t>
          </a:r>
          <a:r>
            <a:rPr lang="sk-SK" sz="1800" b="1" i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NANDA </a:t>
          </a:r>
          <a:r>
            <a:rPr lang="sk-SK" sz="1800" b="1" i="1" kern="1200" dirty="0" err="1" smtClean="0">
              <a:solidFill>
                <a:schemeClr val="tx1"/>
              </a:solidFill>
              <a:latin typeface="Garamond" panose="02020404030301010803" pitchFamily="18" charset="0"/>
            </a:rPr>
            <a:t>Tax</a:t>
          </a:r>
          <a:r>
            <a:rPr lang="sk-SK" sz="1800" b="1" i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. II</a:t>
          </a:r>
          <a:endParaRPr lang="sk-SK" sz="1800" b="1" i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3508586" y="895124"/>
        <a:ext cx="4989274" cy="547209"/>
      </dsp:txXfrm>
    </dsp:sp>
    <dsp:sp modelId="{65B1038B-AB5F-443E-A9A7-BD1821560352}">
      <dsp:nvSpPr>
        <dsp:cNvPr id="0" name=""/>
        <dsp:cNvSpPr/>
      </dsp:nvSpPr>
      <dsp:spPr>
        <a:xfrm>
          <a:off x="0" y="803922"/>
          <a:ext cx="3508586" cy="729613"/>
        </a:xfrm>
        <a:prstGeom prst="roundRect">
          <a:avLst/>
        </a:prstGeom>
        <a:solidFill>
          <a:schemeClr val="accent1">
            <a:shade val="80000"/>
            <a:hueOff val="46965"/>
            <a:satOff val="3729"/>
            <a:lumOff val="528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Diagnostika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35617" y="839539"/>
        <a:ext cx="3437352" cy="658379"/>
      </dsp:txXfrm>
    </dsp:sp>
    <dsp:sp modelId="{B4EDF110-CCE8-49E0-97F0-73F80CE8320D}">
      <dsp:nvSpPr>
        <dsp:cNvPr id="0" name=""/>
        <dsp:cNvSpPr/>
      </dsp:nvSpPr>
      <dsp:spPr>
        <a:xfrm>
          <a:off x="3508586" y="1606497"/>
          <a:ext cx="5262879" cy="7296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800" b="0" i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výsledky </a:t>
          </a:r>
          <a:r>
            <a:rPr lang="sk-SK" sz="1800" b="1" i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NOC</a:t>
          </a:r>
          <a:endParaRPr lang="sk-SK" sz="1800" b="1" i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3508586" y="1697699"/>
        <a:ext cx="4989274" cy="547209"/>
      </dsp:txXfrm>
    </dsp:sp>
    <dsp:sp modelId="{64E8B192-9C3C-41BF-906C-4F9C29E48F86}">
      <dsp:nvSpPr>
        <dsp:cNvPr id="0" name=""/>
        <dsp:cNvSpPr/>
      </dsp:nvSpPr>
      <dsp:spPr>
        <a:xfrm>
          <a:off x="0" y="1606497"/>
          <a:ext cx="3508586" cy="729613"/>
        </a:xfrm>
        <a:prstGeom prst="roundRect">
          <a:avLst/>
        </a:prstGeom>
        <a:solidFill>
          <a:schemeClr val="accent1">
            <a:shade val="80000"/>
            <a:hueOff val="93931"/>
            <a:satOff val="7458"/>
            <a:lumOff val="105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Plánovanie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35617" y="1642114"/>
        <a:ext cx="3437352" cy="658379"/>
      </dsp:txXfrm>
    </dsp:sp>
    <dsp:sp modelId="{FB864A79-802B-49F3-98FA-DFA6FA885B46}">
      <dsp:nvSpPr>
        <dsp:cNvPr id="0" name=""/>
        <dsp:cNvSpPr/>
      </dsp:nvSpPr>
      <dsp:spPr>
        <a:xfrm>
          <a:off x="3508586" y="2409072"/>
          <a:ext cx="5262879" cy="7296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800" i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intervencie </a:t>
          </a:r>
          <a:r>
            <a:rPr lang="sk-SK" sz="1800" b="1" i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NIC</a:t>
          </a:r>
          <a:endParaRPr lang="sk-SK" sz="1800" b="1" i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3508586" y="2500274"/>
        <a:ext cx="4989274" cy="547209"/>
      </dsp:txXfrm>
    </dsp:sp>
    <dsp:sp modelId="{194ED814-AF9D-4225-B49B-751487D4F24B}">
      <dsp:nvSpPr>
        <dsp:cNvPr id="0" name=""/>
        <dsp:cNvSpPr/>
      </dsp:nvSpPr>
      <dsp:spPr>
        <a:xfrm>
          <a:off x="0" y="2409072"/>
          <a:ext cx="3508586" cy="729613"/>
        </a:xfrm>
        <a:prstGeom prst="roundRect">
          <a:avLst/>
        </a:prstGeom>
        <a:solidFill>
          <a:schemeClr val="accent1">
            <a:shade val="80000"/>
            <a:hueOff val="140896"/>
            <a:satOff val="11187"/>
            <a:lumOff val="1586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Realizácia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35617" y="2444689"/>
        <a:ext cx="3437352" cy="658379"/>
      </dsp:txXfrm>
    </dsp:sp>
    <dsp:sp modelId="{875376CD-0466-433C-AC16-4C4ED86482B4}">
      <dsp:nvSpPr>
        <dsp:cNvPr id="0" name=""/>
        <dsp:cNvSpPr/>
      </dsp:nvSpPr>
      <dsp:spPr>
        <a:xfrm>
          <a:off x="3508586" y="3211647"/>
          <a:ext cx="5262879" cy="7296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800" i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výsledky </a:t>
          </a:r>
          <a:r>
            <a:rPr lang="sk-SK" sz="1800" b="1" i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NOC</a:t>
          </a:r>
          <a:endParaRPr lang="sk-SK" sz="1800" b="1" i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3508586" y="3302849"/>
        <a:ext cx="4989274" cy="547209"/>
      </dsp:txXfrm>
    </dsp:sp>
    <dsp:sp modelId="{DC1CC3D3-AA43-4F3E-B47D-CC35A4F4C0F3}">
      <dsp:nvSpPr>
        <dsp:cNvPr id="0" name=""/>
        <dsp:cNvSpPr/>
      </dsp:nvSpPr>
      <dsp:spPr>
        <a:xfrm>
          <a:off x="0" y="3211647"/>
          <a:ext cx="3508586" cy="729613"/>
        </a:xfrm>
        <a:prstGeom prst="roundRect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Vyhodnotenie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35617" y="3247264"/>
        <a:ext cx="3437352" cy="65837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128A72-81F7-4C73-8B6C-D3DADAA7BCF5}">
      <dsp:nvSpPr>
        <dsp:cNvPr id="0" name=""/>
        <dsp:cNvSpPr/>
      </dsp:nvSpPr>
      <dsp:spPr>
        <a:xfrm rot="5400000">
          <a:off x="-213497" y="215670"/>
          <a:ext cx="1423319" cy="996323"/>
        </a:xfrm>
        <a:prstGeom prst="chevron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latin typeface="Garamond" panose="02020404030301010803" pitchFamily="18" charset="0"/>
            </a:rPr>
            <a:t>-</a:t>
          </a:r>
          <a:endParaRPr lang="sk-SK" sz="1800" b="1" kern="1200" dirty="0">
            <a:latin typeface="Garamond" panose="02020404030301010803" pitchFamily="18" charset="0"/>
          </a:endParaRPr>
        </a:p>
      </dsp:txBody>
      <dsp:txXfrm rot="-5400000">
        <a:off x="2" y="500334"/>
        <a:ext cx="996323" cy="426996"/>
      </dsp:txXfrm>
    </dsp:sp>
    <dsp:sp modelId="{51A8201D-67B5-4D25-B96D-4444EEA24953}">
      <dsp:nvSpPr>
        <dsp:cNvPr id="0" name=""/>
        <dsp:cNvSpPr/>
      </dsp:nvSpPr>
      <dsp:spPr>
        <a:xfrm rot="5400000">
          <a:off x="4333738" y="-3335242"/>
          <a:ext cx="925157" cy="75999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800" b="1" i="1" kern="1200" dirty="0" smtClean="0">
              <a:latin typeface="Garamond" panose="02020404030301010803" pitchFamily="18" charset="0"/>
            </a:rPr>
            <a:t>ošetrovateľské javy/fenomény</a:t>
          </a:r>
          <a:endParaRPr lang="sk-SK" sz="1800" b="1" i="1" kern="1200" dirty="0">
            <a:latin typeface="Garamond" panose="02020404030301010803" pitchFamily="18" charset="0"/>
          </a:endParaRPr>
        </a:p>
      </dsp:txBody>
      <dsp:txXfrm rot="-5400000">
        <a:off x="996323" y="47335"/>
        <a:ext cx="7554826" cy="834833"/>
      </dsp:txXfrm>
    </dsp:sp>
    <dsp:sp modelId="{201D8C6F-89CD-41A8-8EF0-8D19CCD81E1D}">
      <dsp:nvSpPr>
        <dsp:cNvPr id="0" name=""/>
        <dsp:cNvSpPr/>
      </dsp:nvSpPr>
      <dsp:spPr>
        <a:xfrm rot="5400000">
          <a:off x="-213497" y="1442556"/>
          <a:ext cx="1423319" cy="996323"/>
        </a:xfrm>
        <a:prstGeom prst="chevron">
          <a:avLst/>
        </a:prstGeom>
        <a:solidFill>
          <a:schemeClr val="accent1">
            <a:shade val="80000"/>
            <a:hueOff val="93931"/>
            <a:satOff val="7458"/>
            <a:lumOff val="10573"/>
            <a:alphaOff val="0"/>
          </a:schemeClr>
        </a:solidFill>
        <a:ln w="19050" cap="rnd" cmpd="sng" algn="ctr">
          <a:solidFill>
            <a:schemeClr val="accent1">
              <a:shade val="80000"/>
              <a:hueOff val="93931"/>
              <a:satOff val="7458"/>
              <a:lumOff val="105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latin typeface="Garamond" panose="02020404030301010803" pitchFamily="18" charset="0"/>
            </a:rPr>
            <a:t>-</a:t>
          </a:r>
          <a:endParaRPr lang="sk-SK" sz="1800" b="1" kern="1200" dirty="0">
            <a:latin typeface="Garamond" panose="02020404030301010803" pitchFamily="18" charset="0"/>
          </a:endParaRPr>
        </a:p>
      </dsp:txBody>
      <dsp:txXfrm rot="-5400000">
        <a:off x="2" y="1727220"/>
        <a:ext cx="996323" cy="426996"/>
      </dsp:txXfrm>
    </dsp:sp>
    <dsp:sp modelId="{ABD61E0E-50A1-4DCB-AECC-00B010824EC3}">
      <dsp:nvSpPr>
        <dsp:cNvPr id="0" name=""/>
        <dsp:cNvSpPr/>
      </dsp:nvSpPr>
      <dsp:spPr>
        <a:xfrm rot="5400000">
          <a:off x="4333738" y="-2108356"/>
          <a:ext cx="925157" cy="75999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93931"/>
              <a:satOff val="7458"/>
              <a:lumOff val="105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800" b="1" i="1" kern="1200" dirty="0" smtClean="0">
              <a:latin typeface="Garamond" panose="02020404030301010803" pitchFamily="18" charset="0"/>
            </a:rPr>
            <a:t>ošetrovateľské výsledky</a:t>
          </a:r>
          <a:endParaRPr lang="sk-SK" sz="1800" b="1" i="1" kern="1200" dirty="0">
            <a:latin typeface="Garamond" panose="02020404030301010803" pitchFamily="18" charset="0"/>
          </a:endParaRPr>
        </a:p>
      </dsp:txBody>
      <dsp:txXfrm rot="-5400000">
        <a:off x="996323" y="1274221"/>
        <a:ext cx="7554826" cy="834833"/>
      </dsp:txXfrm>
    </dsp:sp>
    <dsp:sp modelId="{F942D689-603C-4AFC-AB2F-348F2A0B33B4}">
      <dsp:nvSpPr>
        <dsp:cNvPr id="0" name=""/>
        <dsp:cNvSpPr/>
      </dsp:nvSpPr>
      <dsp:spPr>
        <a:xfrm rot="5400000">
          <a:off x="-213497" y="2669443"/>
          <a:ext cx="1423319" cy="996323"/>
        </a:xfrm>
        <a:prstGeom prst="chevron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accent1">
              <a:shade val="80000"/>
              <a:hueOff val="187862"/>
              <a:satOff val="14916"/>
              <a:lumOff val="211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latin typeface="Garamond" panose="02020404030301010803" pitchFamily="18" charset="0"/>
            </a:rPr>
            <a:t>-</a:t>
          </a:r>
          <a:endParaRPr lang="sk-SK" sz="1800" b="1" kern="1200" dirty="0">
            <a:latin typeface="Garamond" panose="02020404030301010803" pitchFamily="18" charset="0"/>
          </a:endParaRPr>
        </a:p>
      </dsp:txBody>
      <dsp:txXfrm rot="-5400000">
        <a:off x="2" y="2954107"/>
        <a:ext cx="996323" cy="426996"/>
      </dsp:txXfrm>
    </dsp:sp>
    <dsp:sp modelId="{173D22EB-B9A8-41C6-A90C-F90DF063912D}">
      <dsp:nvSpPr>
        <dsp:cNvPr id="0" name=""/>
        <dsp:cNvSpPr/>
      </dsp:nvSpPr>
      <dsp:spPr>
        <a:xfrm rot="5400000">
          <a:off x="4333738" y="-881470"/>
          <a:ext cx="925157" cy="75999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87862"/>
              <a:satOff val="14916"/>
              <a:lumOff val="211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k-SK" sz="1800" b="1" i="1" kern="1200" dirty="0" smtClean="0">
              <a:latin typeface="Garamond" panose="02020404030301010803" pitchFamily="18" charset="0"/>
            </a:rPr>
            <a:t>intervencie sestry</a:t>
          </a:r>
          <a:endParaRPr lang="sk-SK" sz="1800" b="1" i="1" kern="1200" dirty="0">
            <a:latin typeface="Garamond" panose="02020404030301010803" pitchFamily="18" charset="0"/>
          </a:endParaRPr>
        </a:p>
      </dsp:txBody>
      <dsp:txXfrm rot="-5400000">
        <a:off x="996323" y="2501107"/>
        <a:ext cx="7554826" cy="8348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485648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13727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178230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38129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084776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60518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94828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665941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340228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557246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4954050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204432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4872955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331813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036705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190347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22812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microsoft.com/office/2007/relationships/diagramDrawing" Target="../diagrams/drawing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microsoft.com/office/2007/relationships/diagramDrawing" Target="../diagrams/drawing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microsoft.com/office/2007/relationships/diagramDrawing" Target="../diagrams/drawing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82699" y="2499890"/>
            <a:ext cx="6815669" cy="1853428"/>
          </a:xfrm>
        </p:spPr>
        <p:txBody>
          <a:bodyPr/>
          <a:lstStyle/>
          <a:p>
            <a:pPr lvl="0" algn="ctr"/>
            <a:r>
              <a:rPr lang="sk-SK" sz="4000" b="1" dirty="0" smtClean="0">
                <a:cs typeface="Times New Roman" panose="02020603050405020304" pitchFamily="18" charset="0"/>
              </a:rPr>
              <a:t/>
            </a:r>
            <a:br>
              <a:rPr lang="sk-SK" sz="4000" b="1" dirty="0" smtClean="0">
                <a:cs typeface="Times New Roman" panose="02020603050405020304" pitchFamily="18" charset="0"/>
              </a:rPr>
            </a:br>
            <a:r>
              <a:rPr lang="sk-SK" sz="3600" b="1" dirty="0">
                <a:latin typeface="Garamond" panose="02020404030301010803" pitchFamily="18" charset="0"/>
                <a:cs typeface="Times New Roman" panose="02020603050405020304" pitchFamily="18" charset="0"/>
              </a:rPr>
              <a:t/>
            </a:r>
            <a:br>
              <a:rPr lang="sk-SK" sz="3600" b="1" dirty="0">
                <a:latin typeface="Garamond" panose="02020404030301010803" pitchFamily="18" charset="0"/>
                <a:cs typeface="Times New Roman" panose="02020603050405020304" pitchFamily="18" charset="0"/>
              </a:rPr>
            </a:br>
            <a:r>
              <a:rPr lang="sk-SK" sz="3600" b="1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Štandardná terminológia a klasifikačné systémy v ošetrovateľstve: NANDA, NIC, NOC, ICNP</a:t>
            </a:r>
            <a:br>
              <a:rPr lang="sk-SK" sz="3600" b="1" dirty="0" smtClean="0">
                <a:latin typeface="Garamond" panose="02020404030301010803" pitchFamily="18" charset="0"/>
                <a:cs typeface="Times New Roman" panose="02020603050405020304" pitchFamily="18" charset="0"/>
              </a:rPr>
            </a:br>
            <a:endParaRPr lang="sk-SK" sz="3600" b="1" dirty="0"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07066" y="4564638"/>
            <a:ext cx="7766936" cy="1096899"/>
          </a:xfrm>
        </p:spPr>
        <p:txBody>
          <a:bodyPr>
            <a:normAutofit lnSpcReduction="10000"/>
          </a:bodyPr>
          <a:lstStyle/>
          <a:p>
            <a:pPr algn="l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Prof. Mgr. Katarína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Ž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iaková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PhD.</a:t>
            </a:r>
          </a:p>
          <a:p>
            <a:pPr algn="l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Mgr. Dominika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Kalánková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l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Predmet: Ošetrovateľstvo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829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Štandardná terminológia v ošetrovateľstve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77334" y="1624149"/>
            <a:ext cx="8771466" cy="4646022"/>
          </a:xfrm>
        </p:spPr>
        <p:txBody>
          <a:bodyPr>
            <a:normAutofit/>
          </a:bodyPr>
          <a:lstStyle/>
          <a:p>
            <a:r>
              <a:rPr lang="en-US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„If we cannot name it, we cannot control it, practice it, teach it, finance it, or put it into public policy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.</a:t>
            </a:r>
            <a:r>
              <a:rPr lang="en-US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“ (Clark, Lang, 1992, s. 109)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</a:p>
          <a:p>
            <a:pPr marL="0" indent="0">
              <a:buNone/>
            </a:pP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    „Keď to nemôžeme pomenovať, nemôžeme to kontrolovať, uplatniť v praxi, vyučovať, financovať alebo   </a:t>
            </a:r>
          </a:p>
          <a:p>
            <a:pPr marL="0" indent="0">
              <a:buNone/>
            </a:pP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    predložiť verejnosti.“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Spoločný jazyk, pomocou ktorého popisujeme posúdenie špecifických problémov, intervencií a výsledkov vo vzťahu k dokumentovaniu poskytovanej ošetrovateľskej starostlivosti </a:t>
            </a:r>
            <a:r>
              <a:rPr lang="sk-SK" sz="11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(</a:t>
            </a:r>
            <a:r>
              <a:rPr lang="sk-SK" sz="11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Rutherford</a:t>
            </a:r>
            <a:r>
              <a:rPr lang="sk-SK" sz="11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2008)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just"/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just"/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ctr">
              <a:buNone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ctr">
              <a:buNone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SNL =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standardized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nursing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language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(štandardizovaný ošetrovateľský jazyk)</a:t>
            </a:r>
            <a:endParaRPr lang="sk-SK" i="1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Šípka dolu 3"/>
          <p:cNvSpPr/>
          <p:nvPr/>
        </p:nvSpPr>
        <p:spPr>
          <a:xfrm>
            <a:off x="4573688" y="4187173"/>
            <a:ext cx="803959" cy="69708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Dôvody rozvoja štandardnej terminológie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77334" y="1825412"/>
            <a:ext cx="8849843" cy="3641987"/>
          </a:xfrm>
        </p:spPr>
        <p:txBody>
          <a:bodyPr>
            <a:normAutofit/>
          </a:bodyPr>
          <a:lstStyle/>
          <a:p>
            <a:pPr lvl="0"/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Vymedzenie ošetrovateľskej profesie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ako presne identifikovateľnej časti zdravotníckej starostlivosti</a:t>
            </a:r>
          </a:p>
          <a:p>
            <a:pPr lvl="0"/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0"/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Definovanie rozsahu ošetrovateľskej praxe (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vymedzenie jedinečnej role ošetrovateľstva v starostlivosti o zdravie jednotlivcov, rodín, skupín...)</a:t>
            </a:r>
          </a:p>
          <a:p>
            <a:pPr lvl="0"/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0"/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Nástup a rozvoj informačných systémov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ošetrovateľstva – digitalizácia, aplikácie...</a:t>
            </a:r>
          </a:p>
          <a:p>
            <a:pPr marL="0" lvl="0" indent="0">
              <a:buNone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0"/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Nutnosť vzájomného porozumenia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 priebehu riadenia a poskytovania ošetrovateľskej starostlivosti pri vyhodnocovaní a porovnávaní informácií o ošetrovateľskej praxi a pri sledovaní úrovne kvality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Využitie štandardnej terminológie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 dirty="0" smtClean="0"/>
          </a:p>
          <a:p>
            <a:endParaRPr lang="sk-SK" dirty="0" smtClean="0"/>
          </a:p>
          <a:p>
            <a:endParaRPr lang="sk-SK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="" xmlns:p14="http://schemas.microsoft.com/office/powerpoint/2010/main" val="3852530775"/>
              </p:ext>
            </p:extLst>
          </p:nvPr>
        </p:nvGraphicFramePr>
        <p:xfrm>
          <a:off x="893195" y="1786050"/>
          <a:ext cx="8164945" cy="3800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Štandardná terminológia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5" name="Zástupný symbol textu 4"/>
          <p:cNvSpPr>
            <a:spLocks noGrp="1"/>
          </p:cNvSpPr>
          <p:nvPr>
            <p:ph type="body" idx="1"/>
          </p:nvPr>
        </p:nvSpPr>
        <p:spPr>
          <a:xfrm>
            <a:off x="770709" y="1498204"/>
            <a:ext cx="4718304" cy="576262"/>
          </a:xfrm>
        </p:spPr>
        <p:txBody>
          <a:bodyPr/>
          <a:lstStyle/>
          <a:p>
            <a:r>
              <a:rPr lang="sk-SK" b="1" dirty="0" smtClean="0">
                <a:solidFill>
                  <a:schemeClr val="accent1"/>
                </a:solidFill>
                <a:latin typeface="Garamond" panose="02020404030301010803" pitchFamily="18" charset="0"/>
              </a:rPr>
              <a:t>Výhody SNL </a:t>
            </a:r>
            <a:endParaRPr lang="sk-SK" b="1" dirty="0">
              <a:solidFill>
                <a:schemeClr val="accent1"/>
              </a:solidFill>
              <a:latin typeface="Garamond" panose="02020404030301010803" pitchFamily="18" charset="0"/>
            </a:endParaRPr>
          </a:p>
        </p:txBody>
      </p:sp>
      <p:sp>
        <p:nvSpPr>
          <p:cNvPr id="6" name="Zástupný symbol obsahu 5"/>
          <p:cNvSpPr>
            <a:spLocks noGrp="1"/>
          </p:cNvSpPr>
          <p:nvPr>
            <p:ph sz="half" idx="2"/>
          </p:nvPr>
        </p:nvSpPr>
        <p:spPr>
          <a:xfrm>
            <a:off x="770709" y="2368731"/>
            <a:ext cx="4210594" cy="4171406"/>
          </a:xfrm>
        </p:spPr>
        <p:txBody>
          <a:bodyPr>
            <a:normAutofit/>
          </a:bodyPr>
          <a:lstStyle/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Zlepšenie komunikácie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medzi sestrami a ostatnými zdravotníckymi profesionálmi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Podpora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dodržiavania štandardov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ošetrovateľskej starostlivosti</a:t>
            </a: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Zviditeľnenie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ošetrovateľských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intervencií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Uľahčenie hodnotenia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autonómnych kompetencií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sestier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Podpora </a:t>
            </a:r>
            <a:r>
              <a:rPr 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evidence-based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practice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(EBP)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Testovanie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validity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ošetrovateľských diagnóz, výsledkov a intervencií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Zástupný symbol textu 6"/>
          <p:cNvSpPr>
            <a:spLocks noGrp="1"/>
          </p:cNvSpPr>
          <p:nvPr>
            <p:ph type="body" sz="quarter" idx="3"/>
          </p:nvPr>
        </p:nvSpPr>
        <p:spPr>
          <a:xfrm>
            <a:off x="5867161" y="1498204"/>
            <a:ext cx="4718304" cy="576262"/>
          </a:xfrm>
        </p:spPr>
        <p:txBody>
          <a:bodyPr/>
          <a:lstStyle/>
          <a:p>
            <a:r>
              <a:rPr lang="sk-SK" b="1" dirty="0" smtClean="0">
                <a:solidFill>
                  <a:schemeClr val="accent1"/>
                </a:solidFill>
                <a:latin typeface="Garamond" panose="02020404030301010803" pitchFamily="18" charset="0"/>
              </a:rPr>
              <a:t>Nevýhody SNL</a:t>
            </a:r>
            <a:endParaRPr lang="sk-SK" b="1" dirty="0">
              <a:solidFill>
                <a:schemeClr val="accent1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Zástupný symbol obsahu 7"/>
          <p:cNvSpPr>
            <a:spLocks noGrp="1"/>
          </p:cNvSpPr>
          <p:nvPr>
            <p:ph sz="quarter" idx="4"/>
          </p:nvPr>
        </p:nvSpPr>
        <p:spPr>
          <a:xfrm>
            <a:off x="5719116" y="2368731"/>
            <a:ext cx="3825480" cy="4171406"/>
          </a:xfrm>
        </p:spPr>
        <p:txBody>
          <a:bodyPr>
            <a:normAutofit/>
          </a:bodyPr>
          <a:lstStyle/>
          <a:p>
            <a:pPr lvl="0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Nepružnosť, obmedzenie flexibility sestier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Obmedzenie kreativity, profesionálneho úsudku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Klinická použiteľnosť jazyka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Štandardizácia verzus individualizácia starostlivosti</a:t>
            </a:r>
          </a:p>
          <a:p>
            <a:pPr lvl="0">
              <a:buNone/>
            </a:pPr>
            <a:endParaRPr 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0"/>
            <a:endParaRPr 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Klasifikačné systémy v ošetrovateľstve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77334" y="1759131"/>
            <a:ext cx="8596668" cy="4708171"/>
          </a:xfrm>
        </p:spPr>
        <p:txBody>
          <a:bodyPr>
            <a:normAutofit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Jednoduchá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využiteľnosť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v klinickej praxi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Jednotný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jazyk,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spoločný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systém pre „celý svet“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Spoločný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základ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pre všetkých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Uľahčenie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výmeny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informácií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Jazyková bariéra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(náročnosť prekladu, neustále vydávanie nových edícií...)</a:t>
            </a:r>
          </a:p>
          <a:p>
            <a:pPr marL="0" indent="0">
              <a:buNone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Rozdielnosť úrovne kompetencií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sestier v jednotlivých krajinách – rôzne vyhlášky o rozsahu ošetrovateľskej praxe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Aliancia 3N</a:t>
            </a:r>
            <a:endParaRPr lang="sk-SK" b="1" dirty="0">
              <a:latin typeface="Garamond" panose="02020404030301010803" pitchFamily="18" charset="0"/>
            </a:endParaRPr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01516971"/>
              </p:ext>
            </p:extLst>
          </p:nvPr>
        </p:nvGraphicFramePr>
        <p:xfrm>
          <a:off x="473628" y="1198134"/>
          <a:ext cx="9601200" cy="3317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677334" y="4349535"/>
            <a:ext cx="94527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1"/>
              </a:buClr>
              <a:buFont typeface="Garamond" panose="02020404030301010803" pitchFamily="18" charset="0"/>
              <a:buChar char="►"/>
            </a:pPr>
            <a:r>
              <a:rPr lang="sk-SK" dirty="0" smtClean="0">
                <a:latin typeface="Garamond" panose="02020404030301010803" pitchFamily="18" charset="0"/>
              </a:rPr>
              <a:t>Prepojenie troch klasifikačných systémov</a:t>
            </a:r>
          </a:p>
          <a:p>
            <a:pPr marL="285750" indent="-285750">
              <a:buClr>
                <a:schemeClr val="accent1"/>
              </a:buClr>
              <a:buFont typeface="Garamond" panose="02020404030301010803" pitchFamily="18" charset="0"/>
              <a:buChar char="►"/>
            </a:pPr>
            <a:r>
              <a:rPr lang="sk-SK" dirty="0" smtClean="0">
                <a:latin typeface="Garamond" panose="02020404030301010803" pitchFamily="18" charset="0"/>
              </a:rPr>
              <a:t>Vznik produktu so štandardnými názvami ošetrovateľských diagnóz, ku ktorým sú priradené jednotlivé intervencie a výsledky starostlivosti</a:t>
            </a:r>
          </a:p>
          <a:p>
            <a:pPr marL="285750" indent="-285750">
              <a:buClr>
                <a:schemeClr val="accent1"/>
              </a:buClr>
              <a:buFont typeface="Garamond" panose="02020404030301010803" pitchFamily="18" charset="0"/>
              <a:buChar char="►"/>
            </a:pPr>
            <a:r>
              <a:rPr lang="sk-SK" dirty="0" smtClean="0">
                <a:latin typeface="Garamond" panose="02020404030301010803" pitchFamily="18" charset="0"/>
              </a:rPr>
              <a:t>Vznik štandardizovaného ošetrovateľského jazyka (odborná literatúra)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NANDA </a:t>
            </a:r>
            <a:r>
              <a:rPr lang="sk-SK" b="1" dirty="0" err="1" smtClean="0">
                <a:latin typeface="Garamond" panose="02020404030301010803" pitchFamily="18" charset="0"/>
              </a:rPr>
              <a:t>Int</a:t>
            </a:r>
            <a:r>
              <a:rPr lang="sk-SK" b="1" dirty="0" smtClean="0">
                <a:latin typeface="Garamond" panose="02020404030301010803" pitchFamily="18" charset="0"/>
              </a:rPr>
              <a:t>. </a:t>
            </a:r>
            <a:br>
              <a:rPr lang="sk-SK" b="1" dirty="0" smtClean="0">
                <a:latin typeface="Garamond" panose="02020404030301010803" pitchFamily="18" charset="0"/>
              </a:rPr>
            </a:br>
            <a:r>
              <a:rPr lang="sk-SK" sz="2000" b="1" i="1" dirty="0" smtClean="0">
                <a:latin typeface="Garamond" panose="02020404030301010803" pitchFamily="18" charset="0"/>
              </a:rPr>
              <a:t>(North American </a:t>
            </a:r>
            <a:r>
              <a:rPr lang="sk-SK" sz="2000" b="1" i="1" dirty="0" err="1" smtClean="0">
                <a:latin typeface="Garamond" panose="02020404030301010803" pitchFamily="18" charset="0"/>
              </a:rPr>
              <a:t>Nursing</a:t>
            </a:r>
            <a:r>
              <a:rPr lang="sk-SK" sz="2000" b="1" i="1" dirty="0" smtClean="0">
                <a:latin typeface="Garamond" panose="02020404030301010803" pitchFamily="18" charset="0"/>
              </a:rPr>
              <a:t> </a:t>
            </a:r>
            <a:r>
              <a:rPr lang="sk-SK" sz="2000" b="1" i="1" dirty="0" err="1" smtClean="0">
                <a:latin typeface="Garamond" panose="02020404030301010803" pitchFamily="18" charset="0"/>
              </a:rPr>
              <a:t>Diagnosis</a:t>
            </a:r>
            <a:r>
              <a:rPr lang="sk-SK" sz="2000" b="1" i="1" dirty="0" smtClean="0">
                <a:latin typeface="Garamond" panose="02020404030301010803" pitchFamily="18" charset="0"/>
              </a:rPr>
              <a:t> Association)  </a:t>
            </a:r>
            <a:endParaRPr lang="sk-SK" sz="2000" b="1" i="1" dirty="0">
              <a:latin typeface="Garamond" panose="02020404030301010803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77334" y="2008688"/>
            <a:ext cx="8928220" cy="4444363"/>
          </a:xfrm>
        </p:spPr>
        <p:txBody>
          <a:bodyPr>
            <a:normAutofit/>
          </a:bodyPr>
          <a:lstStyle/>
          <a:p>
            <a:pPr algn="just"/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ývoj štandardnej terminológie NANDA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Int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. (1973-2002)</a:t>
            </a:r>
          </a:p>
          <a:p>
            <a:pPr algn="just"/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just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NANDA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Int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. Taxonómia I. – nehierarchické usporiadanie, 31 dg. kategórií (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Gebbie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Lavin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1973)</a:t>
            </a:r>
          </a:p>
          <a:p>
            <a:pPr algn="just"/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just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NANDA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Int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. Taxonómia I.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revid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. – 9 modelov (vzorcov, vzorov) celistvého človeka (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Roy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1977)           1982, vzorce ľudských reakcií; hierarchické usporiadanie, ďalšie revízie (1986, 1988, 1998)</a:t>
            </a:r>
          </a:p>
          <a:p>
            <a:pPr algn="just"/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just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NANDA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Int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. Taxonómia II. (1998 - 2000) – systematické triedenie diagnóz podľa funkčných vzorcov zdravia (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Marjory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Gordon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)                 2002 (NANDA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Int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.)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Šípka doprava 3"/>
          <p:cNvSpPr/>
          <p:nvPr/>
        </p:nvSpPr>
        <p:spPr>
          <a:xfrm>
            <a:off x="4251273" y="5558443"/>
            <a:ext cx="724395" cy="3443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Šípka doprava 6"/>
          <p:cNvSpPr/>
          <p:nvPr/>
        </p:nvSpPr>
        <p:spPr>
          <a:xfrm>
            <a:off x="1690650" y="4161510"/>
            <a:ext cx="724395" cy="3443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NANDA </a:t>
            </a:r>
            <a:r>
              <a:rPr lang="sk-SK" b="1" dirty="0" err="1" smtClean="0">
                <a:latin typeface="Garamond" panose="02020404030301010803" pitchFamily="18" charset="0"/>
              </a:rPr>
              <a:t>Int</a:t>
            </a:r>
            <a:r>
              <a:rPr lang="sk-SK" b="1" dirty="0" smtClean="0">
                <a:latin typeface="Garamond" panose="02020404030301010803" pitchFamily="18" charset="0"/>
              </a:rPr>
              <a:t>. -Taxonómia II. (2015-2017)</a:t>
            </a:r>
            <a:endParaRPr lang="sk-SK" b="1" dirty="0">
              <a:latin typeface="Garamond" panose="02020404030301010803" pitchFamily="18" charset="0"/>
            </a:endParaRPr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576615214"/>
              </p:ext>
            </p:extLst>
          </p:nvPr>
        </p:nvGraphicFramePr>
        <p:xfrm>
          <a:off x="677334" y="1758776"/>
          <a:ext cx="8162109" cy="35150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Výsledok vyhľadávania obrázkov pre dopyt nanda 2015-1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767726" y="1729086"/>
            <a:ext cx="2326120" cy="35744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NANDA </a:t>
            </a:r>
            <a:r>
              <a:rPr lang="sk-SK" b="1" dirty="0" err="1" smtClean="0">
                <a:latin typeface="Garamond" panose="02020404030301010803" pitchFamily="18" charset="0"/>
              </a:rPr>
              <a:t>Int</a:t>
            </a:r>
            <a:r>
              <a:rPr lang="sk-SK" b="1" dirty="0" smtClean="0">
                <a:latin typeface="Garamond" panose="02020404030301010803" pitchFamily="18" charset="0"/>
              </a:rPr>
              <a:t>. Taxonómia II. (2018-2020)</a:t>
            </a:r>
            <a:endParaRPr lang="sk-SK" dirty="0">
              <a:latin typeface="Garamond" panose="02020404030301010803" pitchFamily="18" charset="0"/>
            </a:endParaRPr>
          </a:p>
        </p:txBody>
      </p:sp>
      <p:pic>
        <p:nvPicPr>
          <p:cNvPr id="4" name="Zástupný symbol obsahu 3" descr="item-4260-9781626239296-350x518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31204" y="1930400"/>
            <a:ext cx="2622592" cy="3881437"/>
          </a:xfrm>
        </p:spPr>
      </p:pic>
      <p:sp>
        <p:nvSpPr>
          <p:cNvPr id="3" name="Zástupný objekt pre obsah 2"/>
          <p:cNvSpPr>
            <a:spLocks noGrp="1"/>
          </p:cNvSpPr>
          <p:nvPr>
            <p:ph sz="half" idx="2"/>
          </p:nvPr>
        </p:nvSpPr>
        <p:spPr>
          <a:xfrm>
            <a:off x="4807666" y="1931064"/>
            <a:ext cx="4184034" cy="3880773"/>
          </a:xfrm>
        </p:spPr>
        <p:txBody>
          <a:bodyPr/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18 nových ošetrovateľských diagnóz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72 revidovaných ošetrovateľských diagnóz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Modifikácie väčšiny definícií ošetrovateľských diagnóz, hlavne rizikových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Štandardizácia diagnostických prvkov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Nové referencie k novovzniknutým ošetrovateľským diagnózam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NANDA </a:t>
            </a:r>
            <a:r>
              <a:rPr lang="sk-SK" b="1" dirty="0" err="1" smtClean="0">
                <a:latin typeface="Garamond" panose="02020404030301010803" pitchFamily="18" charset="0"/>
              </a:rPr>
              <a:t>Int</a:t>
            </a:r>
            <a:r>
              <a:rPr lang="sk-SK" b="1" dirty="0" smtClean="0">
                <a:latin typeface="Garamond" panose="02020404030301010803" pitchFamily="18" charset="0"/>
              </a:rPr>
              <a:t>. – komponenty ošetrovateľských diagnóz (príklad)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4" name="Zástupný symbol obsahu 3"/>
          <p:cNvSpPr>
            <a:spLocks noGrp="1"/>
          </p:cNvSpPr>
          <p:nvPr>
            <p:ph idx="1"/>
          </p:nvPr>
        </p:nvSpPr>
        <p:spPr>
          <a:xfrm>
            <a:off x="677334" y="2198343"/>
            <a:ext cx="8879042" cy="3677613"/>
          </a:xfrm>
        </p:spPr>
        <p:txBody>
          <a:bodyPr>
            <a:normAutofit/>
          </a:bodyPr>
          <a:lstStyle/>
          <a:p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Názov : 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Porucha prehĺtania</a:t>
            </a:r>
            <a:endParaRPr lang="sk-SK" b="1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Číselný kód: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00103</a:t>
            </a:r>
            <a:endParaRPr lang="sk-SK" b="1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Definícia: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abnormálna funkcia prehĺtacieho mechanizmu spojená s poruchami štruktúry alebo funkcie dutiny ústnej, hltana alebo pažeráka</a:t>
            </a:r>
            <a:endParaRPr lang="sk-SK" b="1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Definujúce charakteristiky: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(poškodenia pažerákovej fázy) – problémy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pri</a:t>
            </a:r>
            <a:r>
              <a:rPr lang="en-GB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prehĺtaní</a:t>
            </a:r>
            <a:r>
              <a:rPr lang="en-GB" dirty="0" smtClean="0">
                <a:solidFill>
                  <a:schemeClr val="tx1"/>
                </a:solidFill>
                <a:latin typeface="Garamond" panose="02020404030301010803" pitchFamily="18" charset="0"/>
              </a:rPr>
              <a:t> (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kašeľ</a:t>
            </a:r>
            <a:r>
              <a:rPr lang="en-GB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dusenie</a:t>
            </a:r>
            <a:r>
              <a:rPr lang="en-GB" dirty="0" smtClean="0">
                <a:solidFill>
                  <a:schemeClr val="tx1"/>
                </a:solidFill>
                <a:latin typeface="Garamond" panose="02020404030301010803" pitchFamily="18" charset="0"/>
              </a:rPr>
              <a:t>)</a:t>
            </a:r>
            <a:endParaRPr lang="sk-SK" b="1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0"/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Súvisiace/Rizikové faktory: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mechanická obštrukcia (karcinóm pažeráka, III. štádium)</a:t>
            </a:r>
            <a:endParaRPr lang="en-GB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NIC </a:t>
            </a:r>
            <a:r>
              <a:rPr lang="sk-SK" sz="2000" b="1" dirty="0" smtClean="0">
                <a:latin typeface="Garamond" panose="02020404030301010803" pitchFamily="18" charset="0"/>
              </a:rPr>
              <a:t>(</a:t>
            </a:r>
            <a:r>
              <a:rPr lang="sk-SK" sz="2000" b="1" dirty="0" err="1" smtClean="0">
                <a:latin typeface="Garamond" panose="02020404030301010803" pitchFamily="18" charset="0"/>
              </a:rPr>
              <a:t>Nursing</a:t>
            </a:r>
            <a:r>
              <a:rPr lang="sk-SK" sz="2000" b="1" dirty="0" smtClean="0">
                <a:latin typeface="Garamond" panose="02020404030301010803" pitchFamily="18" charset="0"/>
              </a:rPr>
              <a:t> </a:t>
            </a:r>
            <a:r>
              <a:rPr lang="sk-SK" sz="2000" b="1" dirty="0" err="1" smtClean="0">
                <a:latin typeface="Garamond" panose="02020404030301010803" pitchFamily="18" charset="0"/>
              </a:rPr>
              <a:t>Intervention</a:t>
            </a:r>
            <a:r>
              <a:rPr lang="sk-SK" sz="2000" b="1" dirty="0" smtClean="0">
                <a:latin typeface="Garamond" panose="02020404030301010803" pitchFamily="18" charset="0"/>
              </a:rPr>
              <a:t> </a:t>
            </a:r>
            <a:r>
              <a:rPr lang="sk-SK" sz="2000" b="1" dirty="0" err="1" smtClean="0">
                <a:latin typeface="Garamond" panose="02020404030301010803" pitchFamily="18" charset="0"/>
              </a:rPr>
              <a:t>Classification</a:t>
            </a:r>
            <a:r>
              <a:rPr lang="sk-SK" sz="2000" b="1" dirty="0" smtClean="0">
                <a:latin typeface="Garamond" panose="02020404030301010803" pitchFamily="18" charset="0"/>
              </a:rPr>
              <a:t>)</a:t>
            </a:r>
            <a:r>
              <a:rPr lang="sk-SK" b="1" dirty="0" smtClean="0">
                <a:latin typeface="Garamond" panose="02020404030301010803" pitchFamily="18" charset="0"/>
              </a:rPr>
              <a:t/>
            </a:r>
            <a:br>
              <a:rPr lang="sk-SK" b="1" dirty="0" smtClean="0">
                <a:latin typeface="Garamond" panose="02020404030301010803" pitchFamily="18" charset="0"/>
              </a:rPr>
            </a:br>
            <a:r>
              <a:rPr lang="sk-SK" b="1" i="1" dirty="0" smtClean="0">
                <a:latin typeface="Garamond" panose="02020404030301010803" pitchFamily="18" charset="0"/>
              </a:rPr>
              <a:t>Ošetrovateľské intervencie – 7 edícia (2013)</a:t>
            </a:r>
            <a:endParaRPr lang="sk-SK" b="1" i="1" dirty="0">
              <a:latin typeface="Garamond" panose="02020404030301010803" pitchFamily="18" charset="0"/>
            </a:endParaRPr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090119981"/>
              </p:ext>
            </p:extLst>
          </p:nvPr>
        </p:nvGraphicFramePr>
        <p:xfrm>
          <a:off x="677690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218" name="Picture 2" descr="Nursing Interventions Classification (NIC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74002" y="2338821"/>
            <a:ext cx="2727682" cy="35249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NIC – komponenty ošetrovateľských intervencií (príklad)</a:t>
            </a:r>
            <a:endParaRPr lang="sk-SK" dirty="0">
              <a:latin typeface="Garamond" panose="02020404030301010803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77334" y="2185852"/>
            <a:ext cx="9024015" cy="3883230"/>
          </a:xfrm>
        </p:spPr>
        <p:txBody>
          <a:bodyPr>
            <a:noAutofit/>
          </a:bodyPr>
          <a:lstStyle/>
          <a:p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Názov :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Prevencia aspirácie</a:t>
            </a:r>
          </a:p>
          <a:p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Číselný kód: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3200</a:t>
            </a:r>
          </a:p>
          <a:p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Definícia: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prevencia alebo minimalizovanie rizikových faktorov u pacientov s rizikom aspirácie</a:t>
            </a:r>
            <a:endParaRPr lang="sk-SK" b="1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Súbor aktivít: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napr.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podávať</a:t>
            </a:r>
            <a:r>
              <a:rPr lang="en-GB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stravu</a:t>
            </a:r>
            <a:r>
              <a:rPr lang="en-GB" dirty="0" smtClean="0">
                <a:solidFill>
                  <a:schemeClr val="tx1"/>
                </a:solidFill>
                <a:latin typeface="Garamond" panose="02020404030301010803" pitchFamily="18" charset="0"/>
              </a:rPr>
              <a:t> v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tekutej</a:t>
            </a:r>
            <a:r>
              <a:rPr lang="en-GB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konzistencii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;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uložiť</a:t>
            </a:r>
            <a:r>
              <a:rPr lang="en-GB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pacienta</a:t>
            </a:r>
            <a:r>
              <a:rPr lang="en-GB" dirty="0" smtClean="0">
                <a:solidFill>
                  <a:schemeClr val="tx1"/>
                </a:solidFill>
                <a:latin typeface="Garamond" panose="02020404030301010803" pitchFamily="18" charset="0"/>
              </a:rPr>
              <a:t> do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vhodnej</a:t>
            </a:r>
            <a:r>
              <a:rPr lang="en-GB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polohy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;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nechať</a:t>
            </a:r>
            <a:r>
              <a:rPr lang="en-GB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pacienta</a:t>
            </a:r>
            <a:r>
              <a:rPr lang="en-GB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</a:t>
            </a:r>
            <a:r>
              <a:rPr lang="en-GB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jedle</a:t>
            </a:r>
            <a:r>
              <a:rPr lang="en-GB" dirty="0" smtClean="0">
                <a:solidFill>
                  <a:schemeClr val="tx1"/>
                </a:solidFill>
                <a:latin typeface="Garamond" panose="02020404030301010803" pitchFamily="18" charset="0"/>
              </a:rPr>
              <a:t> 30-45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minút</a:t>
            </a:r>
            <a:r>
              <a:rPr lang="en-GB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vo</a:t>
            </a:r>
            <a:r>
              <a:rPr lang="en-GB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zvýšenej</a:t>
            </a:r>
            <a:r>
              <a:rPr lang="en-GB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polohe</a:t>
            </a:r>
            <a:endParaRPr lang="sk-SK" b="1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Zoznam referencií: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uvedené zdroje (vedecké články), z ktorých autori čerpali informácie pri tvorbe danej intervencie</a:t>
            </a:r>
            <a:endParaRPr lang="en-GB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NOC </a:t>
            </a:r>
            <a:r>
              <a:rPr lang="sk-SK" sz="2000" b="1" dirty="0" smtClean="0">
                <a:latin typeface="Garamond" panose="02020404030301010803" pitchFamily="18" charset="0"/>
              </a:rPr>
              <a:t>(</a:t>
            </a:r>
            <a:r>
              <a:rPr lang="sk-SK" sz="2000" b="1" dirty="0" err="1" smtClean="0">
                <a:latin typeface="Garamond" panose="02020404030301010803" pitchFamily="18" charset="0"/>
              </a:rPr>
              <a:t>Nursing</a:t>
            </a:r>
            <a:r>
              <a:rPr lang="sk-SK" sz="2000" b="1" dirty="0" smtClean="0">
                <a:latin typeface="Garamond" panose="02020404030301010803" pitchFamily="18" charset="0"/>
              </a:rPr>
              <a:t> </a:t>
            </a:r>
            <a:r>
              <a:rPr lang="sk-SK" sz="2000" b="1" dirty="0" err="1" smtClean="0">
                <a:latin typeface="Garamond" panose="02020404030301010803" pitchFamily="18" charset="0"/>
              </a:rPr>
              <a:t>Outcomes</a:t>
            </a:r>
            <a:r>
              <a:rPr lang="sk-SK" sz="2000" b="1" dirty="0" smtClean="0">
                <a:latin typeface="Garamond" panose="02020404030301010803" pitchFamily="18" charset="0"/>
              </a:rPr>
              <a:t> </a:t>
            </a:r>
            <a:r>
              <a:rPr lang="sk-SK" sz="2000" b="1" dirty="0" err="1" smtClean="0">
                <a:latin typeface="Garamond" panose="02020404030301010803" pitchFamily="18" charset="0"/>
              </a:rPr>
              <a:t>Classification</a:t>
            </a:r>
            <a:r>
              <a:rPr lang="sk-SK" sz="2000" b="1" dirty="0" smtClean="0">
                <a:latin typeface="Garamond" panose="02020404030301010803" pitchFamily="18" charset="0"/>
              </a:rPr>
              <a:t>)</a:t>
            </a:r>
            <a:r>
              <a:rPr lang="sk-SK" b="1" dirty="0" smtClean="0">
                <a:latin typeface="Garamond" panose="02020404030301010803" pitchFamily="18" charset="0"/>
              </a:rPr>
              <a:t/>
            </a:r>
            <a:br>
              <a:rPr lang="sk-SK" b="1" dirty="0" smtClean="0">
                <a:latin typeface="Garamond" panose="02020404030301010803" pitchFamily="18" charset="0"/>
              </a:rPr>
            </a:br>
            <a:r>
              <a:rPr lang="sk-SK" b="1" i="1" dirty="0" smtClean="0">
                <a:latin typeface="Garamond" panose="02020404030301010803" pitchFamily="18" charset="0"/>
              </a:rPr>
              <a:t>Ošetrovateľské výsledky – 6 edícia (2018)</a:t>
            </a:r>
            <a:endParaRPr lang="sk-SK" b="1" i="1" dirty="0">
              <a:latin typeface="Garamond" panose="02020404030301010803" pitchFamily="18" charset="0"/>
            </a:endParaRPr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163089361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42" name="Picture 2" descr="Výsledok vyhľadávania obrázkov pre dopyt nursing outcomes classification 6th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74002" y="2249978"/>
            <a:ext cx="2540123" cy="35388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NOC – komponenty ošetrovateľských výsledkov (príklad)</a:t>
            </a:r>
            <a:endParaRPr lang="sk-SK" dirty="0">
              <a:latin typeface="Garamond" panose="02020404030301010803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Názov :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Stav prehĺtania –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ezofageálna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fáza</a:t>
            </a:r>
            <a:endParaRPr lang="sk-SK" b="1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just"/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Číselný kód: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1011</a:t>
            </a:r>
            <a:endParaRPr lang="sk-SK" b="1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just"/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Definícia: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bezpečný priechod tekutín a/alebo roztokov z hltanu do žalúdka</a:t>
            </a:r>
            <a:endParaRPr lang="sk-SK" b="1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just"/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Indikátory: 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napr. dusenie; kašľanie; bolesť v epigastriu; nočné zvracanie</a:t>
            </a:r>
            <a:endParaRPr lang="sk-SK" b="1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0" algn="just"/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Hodnotiace škály: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vážny problém – 1; podstatný problém – 2; stredný problém - 3; mierny problém – 4; žiadny problém – 5; a iné typy</a:t>
            </a:r>
            <a:endParaRPr lang="en-GB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6376" y="639660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Význam aliancie 3N</a:t>
            </a:r>
            <a:endParaRPr lang="sk-SK" b="1" dirty="0">
              <a:latin typeface="Garamond" panose="02020404030301010803" pitchFamily="18" charset="0"/>
            </a:endParaRPr>
          </a:p>
        </p:txBody>
      </p:sp>
      <p:pic>
        <p:nvPicPr>
          <p:cNvPr id="4" name="Zástupný symbol obsahu 3" descr="718-1_otaznik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49235" y="1705692"/>
            <a:ext cx="3484041" cy="3413738"/>
          </a:xfrm>
        </p:spPr>
      </p:pic>
      <p:sp>
        <p:nvSpPr>
          <p:cNvPr id="3" name="Zástupný objekt pre obsah 2"/>
          <p:cNvSpPr>
            <a:spLocks noGrp="1"/>
          </p:cNvSpPr>
          <p:nvPr>
            <p:ph sz="half" idx="2"/>
          </p:nvPr>
        </p:nvSpPr>
        <p:spPr>
          <a:xfrm>
            <a:off x="5089970" y="1698171"/>
            <a:ext cx="4184034" cy="4343191"/>
          </a:xfrm>
        </p:spPr>
        <p:txBody>
          <a:bodyPr>
            <a:normAutofit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Orientovanie sa v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ošetrovateľských problémoch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Výber konkrétnych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ošetrovateľských intervencií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k dosiahnutiu určitých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výsledkov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 - </a:t>
            </a: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konkrétna intervencia</a:t>
            </a:r>
          </a:p>
          <a:p>
            <a:pPr algn="just"/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 algn="just">
              <a:buNone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 algn="ctr">
              <a:buNone/>
            </a:pPr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Zoznam ošetrovateľských aktivít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Efektívna kooperácia v zdravotníckom tíme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6" name="Šípka dolu 5"/>
          <p:cNvSpPr/>
          <p:nvPr/>
        </p:nvSpPr>
        <p:spPr>
          <a:xfrm>
            <a:off x="6748537" y="3489762"/>
            <a:ext cx="866899" cy="6293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itchFamily="18" charset="0"/>
              </a:rPr>
              <a:t>Aliancia 3N v ošetrovateľskom procese</a:t>
            </a:r>
            <a:endParaRPr lang="sk-SK" b="1" dirty="0">
              <a:latin typeface="Garamond" pitchFamily="18" charset="0"/>
            </a:endParaRPr>
          </a:p>
        </p:txBody>
      </p:sp>
      <p:graphicFrame>
        <p:nvGraphicFramePr>
          <p:cNvPr id="6" name="Zástupný symbol obsah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576792447"/>
              </p:ext>
            </p:extLst>
          </p:nvPr>
        </p:nvGraphicFramePr>
        <p:xfrm>
          <a:off x="677334" y="1783674"/>
          <a:ext cx="8771466" cy="39426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type="body" idx="1"/>
          </p:nvPr>
        </p:nvSpPr>
        <p:spPr>
          <a:xfrm>
            <a:off x="675750" y="705394"/>
            <a:ext cx="4185623" cy="576262"/>
          </a:xfrm>
        </p:spPr>
        <p:txBody>
          <a:bodyPr/>
          <a:lstStyle/>
          <a:p>
            <a:r>
              <a:rPr lang="sk-SK" sz="3600" b="1" dirty="0">
                <a:solidFill>
                  <a:schemeClr val="accent1"/>
                </a:solidFill>
                <a:latin typeface="Garamond" panose="02020404030301010803" pitchFamily="18" charset="0"/>
              </a:rPr>
              <a:t>ICNP </a:t>
            </a:r>
            <a:r>
              <a:rPr lang="sk-SK" sz="2000" i="1" dirty="0">
                <a:solidFill>
                  <a:schemeClr val="accent1"/>
                </a:solidFill>
                <a:latin typeface="Garamond" panose="02020404030301010803" pitchFamily="18" charset="0"/>
              </a:rPr>
              <a:t>(International </a:t>
            </a:r>
            <a:r>
              <a:rPr lang="sk-SK" sz="2000" i="1" dirty="0" err="1">
                <a:solidFill>
                  <a:schemeClr val="accent1"/>
                </a:solidFill>
                <a:latin typeface="Garamond" panose="02020404030301010803" pitchFamily="18" charset="0"/>
              </a:rPr>
              <a:t>Classification</a:t>
            </a:r>
            <a:r>
              <a:rPr lang="sk-SK" sz="2000" i="1" dirty="0">
                <a:solidFill>
                  <a:schemeClr val="accent1"/>
                </a:solidFill>
                <a:latin typeface="Garamond" panose="02020404030301010803" pitchFamily="18" charset="0"/>
              </a:rPr>
              <a:t> </a:t>
            </a:r>
            <a:r>
              <a:rPr lang="sk-SK" sz="2000" i="1" dirty="0" err="1">
                <a:solidFill>
                  <a:schemeClr val="accent1"/>
                </a:solidFill>
                <a:latin typeface="Garamond" panose="02020404030301010803" pitchFamily="18" charset="0"/>
              </a:rPr>
              <a:t>for</a:t>
            </a:r>
            <a:r>
              <a:rPr lang="sk-SK" sz="2000" i="1" dirty="0">
                <a:solidFill>
                  <a:schemeClr val="accent1"/>
                </a:solidFill>
                <a:latin typeface="Garamond" panose="02020404030301010803" pitchFamily="18" charset="0"/>
              </a:rPr>
              <a:t> </a:t>
            </a:r>
            <a:r>
              <a:rPr lang="sk-SK" sz="2000" i="1" dirty="0" err="1">
                <a:solidFill>
                  <a:schemeClr val="accent1"/>
                </a:solidFill>
                <a:latin typeface="Garamond" panose="02020404030301010803" pitchFamily="18" charset="0"/>
              </a:rPr>
              <a:t>Nursing</a:t>
            </a:r>
            <a:r>
              <a:rPr lang="sk-SK" sz="2000" i="1" dirty="0">
                <a:solidFill>
                  <a:schemeClr val="accent1"/>
                </a:solidFill>
                <a:latin typeface="Garamond" panose="02020404030301010803" pitchFamily="18" charset="0"/>
              </a:rPr>
              <a:t> </a:t>
            </a:r>
            <a:r>
              <a:rPr lang="sk-SK" sz="2000" i="1" dirty="0" err="1">
                <a:solidFill>
                  <a:schemeClr val="accent1"/>
                </a:solidFill>
                <a:latin typeface="Garamond" panose="02020404030301010803" pitchFamily="18" charset="0"/>
              </a:rPr>
              <a:t>Practice</a:t>
            </a:r>
            <a:r>
              <a:rPr lang="sk-SK" sz="2000" i="1" dirty="0">
                <a:solidFill>
                  <a:schemeClr val="accent1"/>
                </a:solidFill>
                <a:latin typeface="Garamond" panose="02020404030301010803" pitchFamily="18" charset="0"/>
              </a:rPr>
              <a:t>)</a:t>
            </a:r>
            <a:endParaRPr lang="sk-SK" sz="2000" dirty="0">
              <a:solidFill>
                <a:schemeClr val="accent1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Zástupný objekt pre obsah 6"/>
          <p:cNvSpPr>
            <a:spLocks noGrp="1"/>
          </p:cNvSpPr>
          <p:nvPr>
            <p:ph sz="half" idx="2"/>
          </p:nvPr>
        </p:nvSpPr>
        <p:spPr>
          <a:xfrm>
            <a:off x="675749" y="1726134"/>
            <a:ext cx="4185623" cy="4552196"/>
          </a:xfrm>
        </p:spPr>
        <p:txBody>
          <a:bodyPr/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Medzinárodná klasifikácia ošetrovateľskej praxe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Jednotný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ošetrovateľský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jazykový systém</a:t>
            </a: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Terminológia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pre ošetrovateľskú prax</a:t>
            </a:r>
          </a:p>
          <a:p>
            <a:r>
              <a:rPr lang="sk-SK" b="1" u="sng" dirty="0" smtClean="0">
                <a:solidFill>
                  <a:schemeClr val="tx1"/>
                </a:solidFill>
                <a:latin typeface="Garamond" panose="02020404030301010803" pitchFamily="18" charset="0"/>
              </a:rPr>
              <a:t>Cieľ: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zlepšiť starostlivosť o pacientov po celom svete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8" name="Zástupný objekt pre text 7"/>
          <p:cNvSpPr>
            <a:spLocks noGrp="1"/>
          </p:cNvSpPr>
          <p:nvPr>
            <p:ph type="body" sz="quarter" idx="3"/>
          </p:nvPr>
        </p:nvSpPr>
        <p:spPr>
          <a:xfrm>
            <a:off x="5012614" y="968902"/>
            <a:ext cx="4185618" cy="576262"/>
          </a:xfrm>
        </p:spPr>
        <p:txBody>
          <a:bodyPr/>
          <a:lstStyle/>
          <a:p>
            <a:r>
              <a:rPr lang="sk-SK" sz="3600" b="1" dirty="0">
                <a:solidFill>
                  <a:schemeClr val="accent1"/>
                </a:solidFill>
                <a:latin typeface="Garamond" panose="02020404030301010803" pitchFamily="18" charset="0"/>
              </a:rPr>
              <a:t>Výhody využitia ICNP klasifikácie</a:t>
            </a:r>
            <a:endParaRPr lang="sk-SK" sz="3600" dirty="0">
              <a:solidFill>
                <a:schemeClr val="accent1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Zástupný objekt pre obsah 8"/>
          <p:cNvSpPr>
            <a:spLocks noGrp="1"/>
          </p:cNvSpPr>
          <p:nvPr>
            <p:ph sz="quarter" idx="4"/>
          </p:nvPr>
        </p:nvSpPr>
        <p:spPr>
          <a:xfrm>
            <a:off x="5012615" y="1726135"/>
            <a:ext cx="4185617" cy="4552195"/>
          </a:xfrm>
        </p:spPr>
        <p:txBody>
          <a:bodyPr>
            <a:normAutofit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Smer k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zlepšeniu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kvality starostlivosti,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medzinárodný štandard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Zlepšenie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komunikácie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v rámci ošetrovateľstva a iných odborov, povzbudzovanie sestier ku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kritickému mysleniu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Zjednocovanie systému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ošetrovateľskej terminológie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 medzinárodné ošetrovateľstvo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Tvorba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informácií o ošetrovateľskej praxi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ovplyvňujúcich  </a:t>
            </a:r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rozhodovanie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</a:t>
            </a:r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vzdelanie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 </a:t>
            </a:r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politiku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v oblastiach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potrieb pacienta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 ošetrovateľských intervencií, zdravotných výsledkov a využitia zdrojov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pic>
        <p:nvPicPr>
          <p:cNvPr id="12" name="Obrázo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458" y="4002232"/>
            <a:ext cx="2064204" cy="209512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507" y="687977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ICNP prvky</a:t>
            </a:r>
            <a:endParaRPr lang="sk-SK" b="1" dirty="0">
              <a:latin typeface="Garamond" panose="02020404030301010803" pitchFamily="18" charset="0"/>
            </a:endParaRPr>
          </a:p>
        </p:txBody>
      </p:sp>
      <p:graphicFrame>
        <p:nvGraphicFramePr>
          <p:cNvPr id="5" name="Zástupný symbol obsah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854154877"/>
              </p:ext>
            </p:extLst>
          </p:nvPr>
        </p:nvGraphicFramePr>
        <p:xfrm>
          <a:off x="677863" y="1873205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ICNP prvky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77334" y="1725090"/>
            <a:ext cx="8797592" cy="3918857"/>
          </a:xfrm>
        </p:spPr>
        <p:txBody>
          <a:bodyPr>
            <a:noAutofit/>
          </a:bodyPr>
          <a:lstStyle/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Ošetrovateľské javy/fenomény</a:t>
            </a:r>
          </a:p>
          <a:p>
            <a:pPr lvl="1"/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Aspekty zdravia významné pre ošetrovateľskú prax; ošetrovateľská diagnóza, klasifikácia javov podľa 8 os; presné pravidlá pre popis diagnóz (napr. bolesť, extrémna, ľavá strana, brucho...)</a:t>
            </a: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Ošetrovateľské výsledky</a:t>
            </a:r>
          </a:p>
          <a:p>
            <a:pPr lvl="1"/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Pravidlá pre popis; (napr. mierna)</a:t>
            </a: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Intervencie sestry</a:t>
            </a:r>
          </a:p>
          <a:p>
            <a:pPr lvl="1"/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Klasifikácia 8 znakov,  pravidlá pre popis u pacienta (napr.  utíšenie bolesti, </a:t>
            </a:r>
            <a:r>
              <a:rPr 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úľavová</a:t>
            </a: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poloha)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Ošetrovateľské javy/fenomény - klasifikácia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77334" y="2280062"/>
            <a:ext cx="9601196" cy="3823853"/>
          </a:xfrm>
        </p:spPr>
        <p:txBody>
          <a:bodyPr>
            <a:normAutofit/>
          </a:bodyPr>
          <a:lstStyle/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Predmet praxe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– oblasť záujmu, napr. bolesť</a:t>
            </a:r>
            <a:endParaRPr 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Posúdenie/zhodnotenie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– napr. Intenzita (extrémna/neznesiteľná)</a:t>
            </a:r>
            <a:endParaRPr 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Frekvencia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– nepretržitá</a:t>
            </a:r>
            <a:endParaRPr 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Trvanie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– akútna/chronická</a:t>
            </a:r>
            <a:endParaRPr 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Topológia/</a:t>
            </a:r>
            <a:r>
              <a:rPr 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lateralita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– vpravo/vľavo</a:t>
            </a:r>
            <a:endParaRPr 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Miesto na tele (lokalizácia)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– prst, brucho, hlava (plus špecifikácia)</a:t>
            </a:r>
            <a:endParaRPr lang="sk-SK" i="1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Pravdepodobnosť, riziko výskytu</a:t>
            </a: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Nositeľ (entita/jedinec)</a:t>
            </a:r>
            <a:endParaRPr lang="sk-SK" i="1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Ošetrovateľské výsledky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77334" y="1750423"/>
            <a:ext cx="8596668" cy="4290939"/>
          </a:xfrm>
        </p:spPr>
        <p:txBody>
          <a:bodyPr>
            <a:normAutofit/>
          </a:bodyPr>
          <a:lstStyle/>
          <a:p>
            <a:pPr algn="just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Miera, stav alebo zmena v ošetrovateľskej diagnóze po realizácií ošetrovateľskej intervencii</a:t>
            </a:r>
          </a:p>
          <a:p>
            <a:pPr algn="just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Vyjadruje efekt ošetrovateľskej intervencie</a:t>
            </a:r>
          </a:p>
          <a:p>
            <a:pPr algn="just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Môžu mať aj interdisciplinárny charakter</a:t>
            </a:r>
          </a:p>
          <a:p>
            <a:pPr algn="just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Postup tvorby výsledkov je rovnaký ako pri ošetrovateľských diagnózach</a:t>
            </a:r>
          </a:p>
          <a:p>
            <a:pPr algn="just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Napr.: extrémna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tenzná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bolesť hlavy frontálne              mierna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tenzná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bolesť hlavy frontálne</a:t>
            </a:r>
          </a:p>
          <a:p>
            <a:pPr algn="just"/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4" name="Šípka doprava 3"/>
          <p:cNvSpPr/>
          <p:nvPr/>
        </p:nvSpPr>
        <p:spPr>
          <a:xfrm>
            <a:off x="5587736" y="3305301"/>
            <a:ext cx="878774" cy="4987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Ošetrovateľské intervencie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77334" y="1833551"/>
            <a:ext cx="9601196" cy="3835728"/>
          </a:xfrm>
        </p:spPr>
        <p:txBody>
          <a:bodyPr>
            <a:normAutofit/>
          </a:bodyPr>
          <a:lstStyle/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Typ intervencie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– zavedenie</a:t>
            </a: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Cieľ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– bolesť</a:t>
            </a: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Prostriedok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– relaxácia</a:t>
            </a: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Čas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- po operácií</a:t>
            </a: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Topológia/</a:t>
            </a:r>
            <a:r>
              <a:rPr 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lateralita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Lokalizácia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Prístup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–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i.v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. (intravenózne)</a:t>
            </a:r>
          </a:p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V prospech koho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– napr. podpora zdravia muža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Súhrn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4" name="Zástupný symbol obsahu 3"/>
          <p:cNvSpPr>
            <a:spLocks noGrp="1"/>
          </p:cNvSpPr>
          <p:nvPr>
            <p:ph idx="1"/>
          </p:nvPr>
        </p:nvSpPr>
        <p:spPr>
          <a:xfrm>
            <a:off x="677334" y="1773160"/>
            <a:ext cx="8684380" cy="3700177"/>
          </a:xfrm>
        </p:spPr>
        <p:txBody>
          <a:bodyPr>
            <a:normAutofit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Š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tandardná terminológia v ošetrovateľstve – jednotný jazyk zrozumiteľný pre všetky sestry po celom svete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A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liancia 3N a jej využitie v klinickej praxi podporuje kritické myslenie sestier, umožňuje sestrám vyberať z množstva vhodných intervencií NIC a výsledkov NOC pre každého jednotlivca – výsledky je možné objektívne zhodnotiť, tiež je tu podpora využívania hodnotiacich nástrojov a škál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ICNP – klasifikačný systém vytvorený s cieľom zlepšiť starostlivosť o pacientov po celom svete, medzinárodná klasifikácia ošetrovateľskej praxe podporujúca zlepšenie kvality poskytovanej starostlivosti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Literatúra</a:t>
            </a:r>
            <a:r>
              <a:rPr lang="sk-SK" b="1" dirty="0" smtClean="0"/>
              <a:t/>
            </a:r>
            <a:br>
              <a:rPr lang="sk-SK" b="1" dirty="0" smtClean="0"/>
            </a:b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77334" y="1699035"/>
            <a:ext cx="8596668" cy="4492759"/>
          </a:xfrm>
        </p:spPr>
        <p:txBody>
          <a:bodyPr>
            <a:noAutofit/>
          </a:bodyPr>
          <a:lstStyle/>
          <a:p>
            <a:pPr algn="just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VÖRÖSOVÁ, G.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et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al. Klasifikačné systémy a štandardizácia terminológie v ošetrovateľstve. Martin: Osveta, 2007, s. 112. ISBN 978-80-8063-242-7</a:t>
            </a:r>
          </a:p>
          <a:p>
            <a:pPr algn="just"/>
            <a:r>
              <a:rPr lang="en-US" dirty="0" smtClean="0">
                <a:solidFill>
                  <a:schemeClr val="tx1"/>
                </a:solidFill>
                <a:latin typeface="Garamond" panose="02020404030301010803" pitchFamily="18" charset="0"/>
              </a:rPr>
              <a:t>R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UTHERFORD,</a:t>
            </a:r>
            <a:r>
              <a:rPr lang="en-US" dirty="0" smtClean="0">
                <a:solidFill>
                  <a:schemeClr val="tx1"/>
                </a:solidFill>
                <a:latin typeface="Garamond" panose="02020404030301010803" pitchFamily="18" charset="0"/>
              </a:rPr>
              <a:t> M., (Jan. 31, 2008)  "Standardized Nursing Language: What Does It Mean for Nursing Practice? "</a:t>
            </a:r>
            <a:r>
              <a:rPr lang="en-US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OJIN: The Online Journal of Issues in Nursing</a:t>
            </a:r>
            <a:r>
              <a:rPr lang="en-US" dirty="0" smtClean="0">
                <a:solidFill>
                  <a:schemeClr val="tx1"/>
                </a:solidFill>
                <a:latin typeface="Garamond" panose="02020404030301010803" pitchFamily="18" charset="0"/>
              </a:rPr>
              <a:t>. Vol. 13 No. 1.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Dostupné z: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doi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: 10.3912/OJIN.Vol13No01PPT05</a:t>
            </a:r>
          </a:p>
          <a:p>
            <a:pPr algn="just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HERDMAN, T.H. &amp; KAMITSURU, S. (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Eds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.). (2014). NANDA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International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Nursing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Diagnoses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: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Definitions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&amp;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Classification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2015–2017.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Oxford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: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Wiley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Blackwell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just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BULECHEK, G.,  BUTCHER, H., DOCHTERMAN, J., &amp; WAGNER, C. (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Eds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.). (2013).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Nursing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interventions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classification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(NIC) (6th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ed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.). St. Louis, MO: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Elsevier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just"/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MOORHEAD, S., JOHNSON, M., MAAS, M.L., SWANSON, F., SWANSON, E. </a:t>
            </a:r>
            <a:r>
              <a:rPr lang="cs-CZ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Nursing</a:t>
            </a:r>
            <a:r>
              <a:rPr lang="cs-CZ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Outcomes</a:t>
            </a:r>
            <a:r>
              <a:rPr lang="cs-CZ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Classification</a:t>
            </a:r>
            <a:r>
              <a:rPr lang="cs-CZ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(NOC): </a:t>
            </a:r>
            <a:r>
              <a:rPr lang="cs-CZ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measurement</a:t>
            </a:r>
            <a:r>
              <a:rPr lang="cs-CZ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of</a:t>
            </a:r>
            <a:r>
              <a:rPr lang="cs-CZ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health</a:t>
            </a:r>
            <a:r>
              <a:rPr lang="cs-CZ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outcomes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Vyd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. 6. St. Louis: </a:t>
            </a:r>
            <a:r>
              <a:rPr lang="cs-CZ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Elsevier</a:t>
            </a:r>
            <a:r>
              <a:rPr lang="cs-CZ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, 2018. ISBN: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9780323583435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82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z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1773</TotalTime>
  <Words>1162</Words>
  <Application>Microsoft Office PowerPoint</Application>
  <PresentationFormat>Vlastná</PresentationFormat>
  <Paragraphs>189</Paragraphs>
  <Slides>25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25</vt:i4>
      </vt:variant>
    </vt:vector>
  </HeadingPairs>
  <TitlesOfParts>
    <vt:vector size="26" baseType="lpstr">
      <vt:lpstr>Fazeta</vt:lpstr>
      <vt:lpstr>  Štandardná terminológia a klasifikačné systémy v ošetrovateľstve: NANDA, NIC, NOC, ICNP </vt:lpstr>
      <vt:lpstr>Štandardná terminológia v ošetrovateľstve</vt:lpstr>
      <vt:lpstr>Dôvody rozvoja štandardnej terminológie</vt:lpstr>
      <vt:lpstr>Využitie štandardnej terminológie</vt:lpstr>
      <vt:lpstr>Štandardná terminológia</vt:lpstr>
      <vt:lpstr>Klasifikačné systémy v ošetrovateľstve</vt:lpstr>
      <vt:lpstr>Aliancia 3N</vt:lpstr>
      <vt:lpstr>NANDA Int.  (North American Nursing Diagnosis Association)  </vt:lpstr>
      <vt:lpstr>NANDA Int. -Taxonómia II. (2015-2017)</vt:lpstr>
      <vt:lpstr>NANDA Int. Taxonómia II. (2018-2020)</vt:lpstr>
      <vt:lpstr>NANDA Int. – komponenty ošetrovateľských diagnóz (príklad)</vt:lpstr>
      <vt:lpstr>NIC (Nursing Intervention Classification) Ošetrovateľské intervencie – 7 edícia (2013)</vt:lpstr>
      <vt:lpstr>NIC – komponenty ošetrovateľských intervencií (príklad)</vt:lpstr>
      <vt:lpstr>NOC (Nursing Outcomes Classification) Ošetrovateľské výsledky – 6 edícia (2018)</vt:lpstr>
      <vt:lpstr>NOC – komponenty ošetrovateľských výsledkov (príklad)</vt:lpstr>
      <vt:lpstr>Význam aliancie 3N</vt:lpstr>
      <vt:lpstr>Aliancia 3N v ošetrovateľskom procese</vt:lpstr>
      <vt:lpstr>Snímka 18</vt:lpstr>
      <vt:lpstr>ICNP prvky</vt:lpstr>
      <vt:lpstr>ICNP prvky</vt:lpstr>
      <vt:lpstr>Ošetrovateľské javy/fenomény - klasifikácia</vt:lpstr>
      <vt:lpstr>Ošetrovateľské výsledky</vt:lpstr>
      <vt:lpstr>Ošetrovateľské intervencie</vt:lpstr>
      <vt:lpstr>Súhrn</vt:lpstr>
      <vt:lpstr>Literatúra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Ošetrovateľstvo ako aplikovaná vedná disciplína. Funkcie sestry a rola sestry. Metódy práce.</dc:title>
  <dc:creator>Katarina Ziakova</dc:creator>
  <cp:lastModifiedBy>Dominika Kalánková</cp:lastModifiedBy>
  <cp:revision>187</cp:revision>
  <dcterms:created xsi:type="dcterms:W3CDTF">2018-02-12T11:20:05Z</dcterms:created>
  <dcterms:modified xsi:type="dcterms:W3CDTF">2018-06-12T20:30:44Z</dcterms:modified>
</cp:coreProperties>
</file>