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8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59" r:id="rId29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j8V2VUh38pkbLkyTqwjg==" hashData="zM9oeP4/lEQ7v8hLAm35bIdmTT4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54" d="100"/>
          <a:sy n="54" d="100"/>
        </p:scale>
        <p:origin x="1315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0F9B1B-FBAB-45FA-AA58-AEDA2A86409E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591650CF-3F2C-452F-9FFF-18DF710C64D3}">
      <dgm:prSet/>
      <dgm:spPr/>
      <dgm:t>
        <a:bodyPr/>
        <a:lstStyle/>
        <a:p>
          <a:pPr rtl="0"/>
          <a:r>
            <a:rPr lang="sk-SK" b="1" dirty="0" smtClean="0"/>
            <a:t>Definícia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A87566-C47D-402D-9E52-325B93331883}" type="parTrans" cxnId="{CDB63ECD-6EDB-4EFA-A07D-987B82529014}">
      <dgm:prSet/>
      <dgm:spPr/>
      <dgm:t>
        <a:bodyPr/>
        <a:lstStyle/>
        <a:p>
          <a:endParaRPr lang="sk-SK"/>
        </a:p>
      </dgm:t>
    </dgm:pt>
    <dgm:pt modelId="{DE3B0610-BACA-43E7-9F3E-6FC7C84DDBD5}" type="sibTrans" cxnId="{CDB63ECD-6EDB-4EFA-A07D-987B82529014}">
      <dgm:prSet/>
      <dgm:spPr/>
      <dgm:t>
        <a:bodyPr/>
        <a:lstStyle/>
        <a:p>
          <a:endParaRPr lang="sk-SK"/>
        </a:p>
      </dgm:t>
    </dgm:pt>
    <dgm:pt modelId="{A6890926-025A-4983-A8B6-27D1BDE01927}" type="pres">
      <dgm:prSet presAssocID="{450F9B1B-FBAB-45FA-AA58-AEDA2A8640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2B2BBD0-DC9A-4F73-8726-327C961B45B9}" type="pres">
      <dgm:prSet presAssocID="{591650CF-3F2C-452F-9FFF-18DF710C64D3}" presName="parentText" presStyleLbl="node1" presStyleIdx="0" presStyleCnt="1" custLinFactY="-21857" custLinFactNeighborX="-769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DB63ECD-6EDB-4EFA-A07D-987B82529014}" srcId="{450F9B1B-FBAB-45FA-AA58-AEDA2A86409E}" destId="{591650CF-3F2C-452F-9FFF-18DF710C64D3}" srcOrd="0" destOrd="0" parTransId="{DDA87566-C47D-402D-9E52-325B93331883}" sibTransId="{DE3B0610-BACA-43E7-9F3E-6FC7C84DDBD5}"/>
    <dgm:cxn modelId="{B5584F76-F817-4CB0-9A47-E79DE4AA0CF7}" type="presOf" srcId="{591650CF-3F2C-452F-9FFF-18DF710C64D3}" destId="{12B2BBD0-DC9A-4F73-8726-327C961B45B9}" srcOrd="0" destOrd="0" presId="urn:microsoft.com/office/officeart/2005/8/layout/vList2"/>
    <dgm:cxn modelId="{AA3C6BE1-2507-46A0-98ED-304EBFE7D107}" type="presOf" srcId="{450F9B1B-FBAB-45FA-AA58-AEDA2A86409E}" destId="{A6890926-025A-4983-A8B6-27D1BDE01927}" srcOrd="0" destOrd="0" presId="urn:microsoft.com/office/officeart/2005/8/layout/vList2"/>
    <dgm:cxn modelId="{415B1D25-F61F-4C06-AFBC-481F369C7488}" type="presParOf" srcId="{A6890926-025A-4983-A8B6-27D1BDE01927}" destId="{12B2BBD0-DC9A-4F73-8726-327C961B45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816F96-9070-44C3-A40A-075FF64356D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784AE67-5254-4795-A431-8562A937265B}">
      <dgm:prSet/>
      <dgm:spPr/>
      <dgm:t>
        <a:bodyPr/>
        <a:lstStyle/>
        <a:p>
          <a:pPr rtl="0"/>
          <a:r>
            <a:rPr lang="sk-SK" b="1" dirty="0" smtClean="0"/>
            <a:t>Syntéza</a:t>
          </a:r>
          <a:endParaRPr lang="sk-SK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2FD4093A-E608-430D-9658-EED5208F8AED}" type="parTrans" cxnId="{C94DA17B-8FB2-4FAB-8C67-33C6954BA796}">
      <dgm:prSet/>
      <dgm:spPr/>
      <dgm:t>
        <a:bodyPr/>
        <a:lstStyle/>
        <a:p>
          <a:endParaRPr lang="sk-SK"/>
        </a:p>
      </dgm:t>
    </dgm:pt>
    <dgm:pt modelId="{E5FC17A7-3DBE-4F39-B75E-200095FE7CF3}" type="sibTrans" cxnId="{C94DA17B-8FB2-4FAB-8C67-33C6954BA796}">
      <dgm:prSet/>
      <dgm:spPr/>
      <dgm:t>
        <a:bodyPr/>
        <a:lstStyle/>
        <a:p>
          <a:endParaRPr lang="sk-SK"/>
        </a:p>
      </dgm:t>
    </dgm:pt>
    <dgm:pt modelId="{218A51E7-BC7C-467B-9C42-6D799AA0227E}" type="pres">
      <dgm:prSet presAssocID="{5E816F96-9070-44C3-A40A-075FF64356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B0F3B723-24F5-441F-A0DE-F2F3095DB669}" type="pres">
      <dgm:prSet presAssocID="{B784AE67-5254-4795-A431-8562A937265B}" presName="parentText" presStyleLbl="node1" presStyleIdx="0" presStyleCnt="1" custLinFactNeighborX="-4545" custLinFactNeighborY="-65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A05B814-F325-42B8-B307-718A6B6CF6FD}" type="presOf" srcId="{B784AE67-5254-4795-A431-8562A937265B}" destId="{B0F3B723-24F5-441F-A0DE-F2F3095DB669}" srcOrd="0" destOrd="0" presId="urn:microsoft.com/office/officeart/2005/8/layout/vList2"/>
    <dgm:cxn modelId="{C94DA17B-8FB2-4FAB-8C67-33C6954BA796}" srcId="{5E816F96-9070-44C3-A40A-075FF64356D3}" destId="{B784AE67-5254-4795-A431-8562A937265B}" srcOrd="0" destOrd="0" parTransId="{2FD4093A-E608-430D-9658-EED5208F8AED}" sibTransId="{E5FC17A7-3DBE-4F39-B75E-200095FE7CF3}"/>
    <dgm:cxn modelId="{7DDCC0AF-22C4-49E2-B2C3-FFFBCE57317A}" type="presOf" srcId="{5E816F96-9070-44C3-A40A-075FF64356D3}" destId="{218A51E7-BC7C-467B-9C42-6D799AA0227E}" srcOrd="0" destOrd="0" presId="urn:microsoft.com/office/officeart/2005/8/layout/vList2"/>
    <dgm:cxn modelId="{AC3BEEC2-4D6E-49B4-8071-B6888498D83A}" type="presParOf" srcId="{218A51E7-BC7C-467B-9C42-6D799AA0227E}" destId="{B0F3B723-24F5-441F-A0DE-F2F3095DB66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746FA1-11B6-4DC1-AF51-948063979AB6}" type="doc">
      <dgm:prSet loTypeId="urn:microsoft.com/office/officeart/2005/8/layout/vList2" loCatId="list" qsTypeId="urn:microsoft.com/office/officeart/2005/8/quickstyle/3d1" qsCatId="3D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BD5E7FD6-B720-4C62-B53F-1E8AC6A14DD3}">
      <dgm:prSet/>
      <dgm:spPr/>
      <dgm:t>
        <a:bodyPr/>
        <a:lstStyle/>
        <a:p>
          <a:pPr rtl="0"/>
          <a:r>
            <a:rPr lang="sk-SK" b="1" dirty="0" smtClean="0"/>
            <a:t>Hlavné zložky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1EB717E-6A83-4F15-A58F-6CF23F50830F}" type="parTrans" cxnId="{6FC2C7D7-67B0-42BE-A952-E9C5216C8AD9}">
      <dgm:prSet/>
      <dgm:spPr/>
      <dgm:t>
        <a:bodyPr/>
        <a:lstStyle/>
        <a:p>
          <a:endParaRPr lang="sk-SK"/>
        </a:p>
      </dgm:t>
    </dgm:pt>
    <dgm:pt modelId="{378ECD37-FA23-4585-AFC9-BFEB03D61355}" type="sibTrans" cxnId="{6FC2C7D7-67B0-42BE-A952-E9C5216C8AD9}">
      <dgm:prSet/>
      <dgm:spPr/>
      <dgm:t>
        <a:bodyPr/>
        <a:lstStyle/>
        <a:p>
          <a:endParaRPr lang="sk-SK"/>
        </a:p>
      </dgm:t>
    </dgm:pt>
    <dgm:pt modelId="{4AE2F2B7-C072-4D54-A06E-CD8E05FD3ED8}" type="pres">
      <dgm:prSet presAssocID="{9D746FA1-11B6-4DC1-AF51-948063979A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01ECD67-7BA6-4A15-ADDE-A01F3CD47F33}" type="pres">
      <dgm:prSet presAssocID="{BD5E7FD6-B720-4C62-B53F-1E8AC6A14DD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B10C73AD-265F-46BF-BE62-BF7E22F6F461}" type="presOf" srcId="{9D746FA1-11B6-4DC1-AF51-948063979AB6}" destId="{4AE2F2B7-C072-4D54-A06E-CD8E05FD3ED8}" srcOrd="0" destOrd="0" presId="urn:microsoft.com/office/officeart/2005/8/layout/vList2"/>
    <dgm:cxn modelId="{2A778E5E-F13E-40B3-A326-F71200B0E031}" type="presOf" srcId="{BD5E7FD6-B720-4C62-B53F-1E8AC6A14DD3}" destId="{A01ECD67-7BA6-4A15-ADDE-A01F3CD47F33}" srcOrd="0" destOrd="0" presId="urn:microsoft.com/office/officeart/2005/8/layout/vList2"/>
    <dgm:cxn modelId="{6FC2C7D7-67B0-42BE-A952-E9C5216C8AD9}" srcId="{9D746FA1-11B6-4DC1-AF51-948063979AB6}" destId="{BD5E7FD6-B720-4C62-B53F-1E8AC6A14DD3}" srcOrd="0" destOrd="0" parTransId="{E1EB717E-6A83-4F15-A58F-6CF23F50830F}" sibTransId="{378ECD37-FA23-4585-AFC9-BFEB03D61355}"/>
    <dgm:cxn modelId="{4FC8785D-3B41-4221-AE90-EFE9B2D2CB44}" type="presParOf" srcId="{4AE2F2B7-C072-4D54-A06E-CD8E05FD3ED8}" destId="{A01ECD67-7BA6-4A15-ADDE-A01F3CD47F3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360779-650B-470A-BED0-2BA2A0397865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/>
      <dgm:spPr/>
      <dgm:t>
        <a:bodyPr/>
        <a:lstStyle/>
        <a:p>
          <a:endParaRPr lang="sk-SK"/>
        </a:p>
      </dgm:t>
    </dgm:pt>
    <dgm:pt modelId="{E8938459-79FA-4C3D-BFC7-6E46C9C65E4B}">
      <dgm:prSet/>
      <dgm:spPr/>
      <dgm:t>
        <a:bodyPr/>
        <a:lstStyle/>
        <a:p>
          <a:pPr rtl="0"/>
          <a:r>
            <a:rPr lang="sk-SK" b="1" smtClean="0"/>
            <a:t>Cesty aktivácie</a:t>
          </a:r>
          <a:endParaRPr lang="sk-SK" dirty="0"/>
        </a:p>
      </dgm:t>
    </dgm:pt>
    <dgm:pt modelId="{3204155C-CEC6-49C9-B404-BEFCF2FE6207}" type="parTrans" cxnId="{74DFC3C6-2CD1-46C9-AE62-1F2FFB9F86D7}">
      <dgm:prSet/>
      <dgm:spPr/>
      <dgm:t>
        <a:bodyPr/>
        <a:lstStyle/>
        <a:p>
          <a:endParaRPr lang="sk-SK"/>
        </a:p>
      </dgm:t>
    </dgm:pt>
    <dgm:pt modelId="{6D9CB06C-BDBB-4951-89A3-BCA1FB20014C}" type="sibTrans" cxnId="{74DFC3C6-2CD1-46C9-AE62-1F2FFB9F86D7}">
      <dgm:prSet/>
      <dgm:spPr/>
      <dgm:t>
        <a:bodyPr/>
        <a:lstStyle/>
        <a:p>
          <a:endParaRPr lang="sk-SK"/>
        </a:p>
      </dgm:t>
    </dgm:pt>
    <dgm:pt modelId="{3C9A789B-5092-4B63-B66B-218879ADB6E3}" type="pres">
      <dgm:prSet presAssocID="{DD360779-650B-470A-BED0-2BA2A03978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7AACF3B-EB30-4CD9-A268-8960A7C9B4EB}" type="pres">
      <dgm:prSet presAssocID="{E8938459-79FA-4C3D-BFC7-6E46C9C65E4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4DFC3C6-2CD1-46C9-AE62-1F2FFB9F86D7}" srcId="{DD360779-650B-470A-BED0-2BA2A0397865}" destId="{E8938459-79FA-4C3D-BFC7-6E46C9C65E4B}" srcOrd="0" destOrd="0" parTransId="{3204155C-CEC6-49C9-B404-BEFCF2FE6207}" sibTransId="{6D9CB06C-BDBB-4951-89A3-BCA1FB20014C}"/>
    <dgm:cxn modelId="{D8A6E031-846A-421D-B6CC-6E0820AB2559}" type="presOf" srcId="{E8938459-79FA-4C3D-BFC7-6E46C9C65E4B}" destId="{17AACF3B-EB30-4CD9-A268-8960A7C9B4EB}" srcOrd="0" destOrd="0" presId="urn:microsoft.com/office/officeart/2005/8/layout/vList2"/>
    <dgm:cxn modelId="{CBBA795D-6609-4816-97FB-0CBF640994B4}" type="presOf" srcId="{DD360779-650B-470A-BED0-2BA2A0397865}" destId="{3C9A789B-5092-4B63-B66B-218879ADB6E3}" srcOrd="0" destOrd="0" presId="urn:microsoft.com/office/officeart/2005/8/layout/vList2"/>
    <dgm:cxn modelId="{6EC60A3D-AEF9-466A-AF49-D761720A3692}" type="presParOf" srcId="{3C9A789B-5092-4B63-B66B-218879ADB6E3}" destId="{17AACF3B-EB30-4CD9-A268-8960A7C9B4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5903406-AC35-4D75-833E-801BCC2AB0F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2B260B9E-4CD7-4324-9365-0498C8890D32}">
      <dgm:prSet/>
      <dgm:spPr/>
      <dgm:t>
        <a:bodyPr/>
        <a:lstStyle/>
        <a:p>
          <a:pPr rtl="0"/>
          <a:r>
            <a:rPr lang="sk-SK" b="1" dirty="0" smtClean="0"/>
            <a:t>Klasická cesta aktivácie</a:t>
          </a:r>
          <a:endParaRPr lang="sk-SK" dirty="0"/>
        </a:p>
      </dgm:t>
    </dgm:pt>
    <dgm:pt modelId="{CB3B72C7-4EBD-4873-A9FB-22FFC7B9C46A}" type="parTrans" cxnId="{ED1F3EC3-D50B-4DD9-A038-6BE2E2FF7BF4}">
      <dgm:prSet/>
      <dgm:spPr/>
      <dgm:t>
        <a:bodyPr/>
        <a:lstStyle/>
        <a:p>
          <a:endParaRPr lang="sk-SK"/>
        </a:p>
      </dgm:t>
    </dgm:pt>
    <dgm:pt modelId="{0F1CBAE1-DE17-47A1-9D82-10B742A086DF}" type="sibTrans" cxnId="{ED1F3EC3-D50B-4DD9-A038-6BE2E2FF7BF4}">
      <dgm:prSet/>
      <dgm:spPr/>
      <dgm:t>
        <a:bodyPr/>
        <a:lstStyle/>
        <a:p>
          <a:endParaRPr lang="sk-SK"/>
        </a:p>
      </dgm:t>
    </dgm:pt>
    <dgm:pt modelId="{274E4254-E5B8-4FED-95AB-0107A3A9CEEC}" type="pres">
      <dgm:prSet presAssocID="{25903406-AC35-4D75-833E-801BCC2AB0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D2F3EF51-74AF-446E-9281-A9EE124302DA}" type="pres">
      <dgm:prSet presAssocID="{2B260B9E-4CD7-4324-9365-0498C8890D32}" presName="parentText" presStyleLbl="node1" presStyleIdx="0" presStyleCnt="1" custLinFactY="-100000" custLinFactNeighborY="-10606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ED1F3EC3-D50B-4DD9-A038-6BE2E2FF7BF4}" srcId="{25903406-AC35-4D75-833E-801BCC2AB0FB}" destId="{2B260B9E-4CD7-4324-9365-0498C8890D32}" srcOrd="0" destOrd="0" parTransId="{CB3B72C7-4EBD-4873-A9FB-22FFC7B9C46A}" sibTransId="{0F1CBAE1-DE17-47A1-9D82-10B742A086DF}"/>
    <dgm:cxn modelId="{553E56F7-578E-4A44-83C8-C4AD0EF417FB}" type="presOf" srcId="{25903406-AC35-4D75-833E-801BCC2AB0FB}" destId="{274E4254-E5B8-4FED-95AB-0107A3A9CEEC}" srcOrd="0" destOrd="0" presId="urn:microsoft.com/office/officeart/2005/8/layout/vList2"/>
    <dgm:cxn modelId="{DA62C251-8B04-49DC-83A9-0E0234A908D1}" type="presOf" srcId="{2B260B9E-4CD7-4324-9365-0498C8890D32}" destId="{D2F3EF51-74AF-446E-9281-A9EE124302DA}" srcOrd="0" destOrd="0" presId="urn:microsoft.com/office/officeart/2005/8/layout/vList2"/>
    <dgm:cxn modelId="{60986FE3-42D7-450E-B20B-F7AD941847D8}" type="presParOf" srcId="{274E4254-E5B8-4FED-95AB-0107A3A9CEEC}" destId="{D2F3EF51-74AF-446E-9281-A9EE124302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701EB0C-1E68-4BB0-ADA2-3FB4E0C89C1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92765919-7F48-46BD-AE88-81A5F8C0156E}">
      <dgm:prSet/>
      <dgm:spPr/>
      <dgm:t>
        <a:bodyPr/>
        <a:lstStyle/>
        <a:p>
          <a:pPr rtl="0"/>
          <a:r>
            <a:rPr lang="sk-SK" b="1" dirty="0" smtClean="0"/>
            <a:t>Alternatívna cesta aktivácie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8DC38FED-8AAD-4DEE-B80F-40AE8D94F7CC}" type="parTrans" cxnId="{5AAD0A37-3FAD-4A52-988B-15219A462DF7}">
      <dgm:prSet/>
      <dgm:spPr/>
      <dgm:t>
        <a:bodyPr/>
        <a:lstStyle/>
        <a:p>
          <a:endParaRPr lang="sk-SK"/>
        </a:p>
      </dgm:t>
    </dgm:pt>
    <dgm:pt modelId="{6E7E45A9-135D-4967-93AC-B8A50569A51F}" type="sibTrans" cxnId="{5AAD0A37-3FAD-4A52-988B-15219A462DF7}">
      <dgm:prSet/>
      <dgm:spPr/>
      <dgm:t>
        <a:bodyPr/>
        <a:lstStyle/>
        <a:p>
          <a:endParaRPr lang="sk-SK"/>
        </a:p>
      </dgm:t>
    </dgm:pt>
    <dgm:pt modelId="{68A87D34-9A36-4957-B5B8-C9D7C9BA758C}" type="pres">
      <dgm:prSet presAssocID="{E701EB0C-1E68-4BB0-ADA2-3FB4E0C89C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970FDA1-001B-4AB2-A12C-EDE178B1B936}" type="pres">
      <dgm:prSet presAssocID="{92765919-7F48-46BD-AE88-81A5F8C0156E}" presName="parentText" presStyleLbl="node1" presStyleIdx="0" presStyleCnt="1" custLinFactNeighborX="3922" custLinFactNeighborY="15148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5AAD0A37-3FAD-4A52-988B-15219A462DF7}" srcId="{E701EB0C-1E68-4BB0-ADA2-3FB4E0C89C18}" destId="{92765919-7F48-46BD-AE88-81A5F8C0156E}" srcOrd="0" destOrd="0" parTransId="{8DC38FED-8AAD-4DEE-B80F-40AE8D94F7CC}" sibTransId="{6E7E45A9-135D-4967-93AC-B8A50569A51F}"/>
    <dgm:cxn modelId="{49ED7A31-AE12-45BD-AC5F-C6C4FC3774EE}" type="presOf" srcId="{92765919-7F48-46BD-AE88-81A5F8C0156E}" destId="{6970FDA1-001B-4AB2-A12C-EDE178B1B936}" srcOrd="0" destOrd="0" presId="urn:microsoft.com/office/officeart/2005/8/layout/vList2"/>
    <dgm:cxn modelId="{C35A64B7-DA2C-4E96-8CE0-99D693AA0DD9}" type="presOf" srcId="{E701EB0C-1E68-4BB0-ADA2-3FB4E0C89C18}" destId="{68A87D34-9A36-4957-B5B8-C9D7C9BA758C}" srcOrd="0" destOrd="0" presId="urn:microsoft.com/office/officeart/2005/8/layout/vList2"/>
    <dgm:cxn modelId="{6B7039EE-4F72-4187-8DCC-803DBBAF69E7}" type="presParOf" srcId="{68A87D34-9A36-4957-B5B8-C9D7C9BA758C}" destId="{6970FDA1-001B-4AB2-A12C-EDE178B1B9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0AC5E3-6333-4EA5-B244-D9D55C69500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DC25B4D7-0B1E-4C75-BE23-1BD0F2141E3F}">
      <dgm:prSet/>
      <dgm:spPr/>
      <dgm:t>
        <a:bodyPr/>
        <a:lstStyle/>
        <a:p>
          <a:pPr rtl="0"/>
          <a:r>
            <a:rPr lang="sk-SK" b="1" dirty="0" smtClean="0"/>
            <a:t>Lektínová cesta aktivácie</a:t>
          </a:r>
          <a:endParaRPr lang="sk-SK" dirty="0"/>
        </a:p>
      </dgm:t>
    </dgm:pt>
    <dgm:pt modelId="{4E013189-6927-469E-BB14-EE4F4D7C6B0A}" type="parTrans" cxnId="{3DA5A3C8-13F7-49A5-A935-27B80C3531A1}">
      <dgm:prSet/>
      <dgm:spPr/>
      <dgm:t>
        <a:bodyPr/>
        <a:lstStyle/>
        <a:p>
          <a:endParaRPr lang="sk-SK"/>
        </a:p>
      </dgm:t>
    </dgm:pt>
    <dgm:pt modelId="{2AD5F18C-DA08-4C6B-AA9E-2C4550B92DA1}" type="sibTrans" cxnId="{3DA5A3C8-13F7-49A5-A935-27B80C3531A1}">
      <dgm:prSet/>
      <dgm:spPr/>
      <dgm:t>
        <a:bodyPr/>
        <a:lstStyle/>
        <a:p>
          <a:endParaRPr lang="sk-SK"/>
        </a:p>
      </dgm:t>
    </dgm:pt>
    <dgm:pt modelId="{CC4D6D27-8233-4781-B69F-6908EF258FB7}" type="pres">
      <dgm:prSet presAssocID="{430AC5E3-6333-4EA5-B244-D9D55C6950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FDD8C3E-5C95-4811-B96F-B5F7F3F18CEC}" type="pres">
      <dgm:prSet presAssocID="{DC25B4D7-0B1E-4C75-BE23-1BD0F2141E3F}" presName="parentText" presStyleLbl="node1" presStyleIdx="0" presStyleCnt="1" custLinFactNeighborX="2128" custLinFactNeighborY="-3225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223E372-81D2-49DB-8091-E8BE01743D31}" type="presOf" srcId="{DC25B4D7-0B1E-4C75-BE23-1BD0F2141E3F}" destId="{8FDD8C3E-5C95-4811-B96F-B5F7F3F18CEC}" srcOrd="0" destOrd="0" presId="urn:microsoft.com/office/officeart/2005/8/layout/vList2"/>
    <dgm:cxn modelId="{A0970E1C-3EDB-4D8C-8E57-34E22A8E3809}" type="presOf" srcId="{430AC5E3-6333-4EA5-B244-D9D55C695008}" destId="{CC4D6D27-8233-4781-B69F-6908EF258FB7}" srcOrd="0" destOrd="0" presId="urn:microsoft.com/office/officeart/2005/8/layout/vList2"/>
    <dgm:cxn modelId="{3DA5A3C8-13F7-49A5-A935-27B80C3531A1}" srcId="{430AC5E3-6333-4EA5-B244-D9D55C695008}" destId="{DC25B4D7-0B1E-4C75-BE23-1BD0F2141E3F}" srcOrd="0" destOrd="0" parTransId="{4E013189-6927-469E-BB14-EE4F4D7C6B0A}" sibTransId="{2AD5F18C-DA08-4C6B-AA9E-2C4550B92DA1}"/>
    <dgm:cxn modelId="{1076838B-F7AC-42B2-ABE5-CC64CA753268}" type="presParOf" srcId="{CC4D6D27-8233-4781-B69F-6908EF258FB7}" destId="{8FDD8C3E-5C95-4811-B96F-B5F7F3F18C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42EF68C-2BE3-4C6A-83BB-25AAA2529D80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/>
      <dgm:spPr/>
      <dgm:t>
        <a:bodyPr/>
        <a:lstStyle/>
        <a:p>
          <a:endParaRPr lang="sk-SK"/>
        </a:p>
      </dgm:t>
    </dgm:pt>
    <dgm:pt modelId="{96BD49B5-D3D8-4BCA-B401-16E301A84BEF}">
      <dgm:prSet/>
      <dgm:spPr/>
      <dgm:t>
        <a:bodyPr/>
        <a:lstStyle/>
        <a:p>
          <a:pPr rtl="0"/>
          <a:r>
            <a:rPr lang="sk-SK" b="1" dirty="0" smtClean="0"/>
            <a:t>Membránový útočný komplex</a:t>
          </a:r>
          <a:endParaRPr lang="sk-SK" dirty="0"/>
        </a:p>
      </dgm:t>
    </dgm:pt>
    <dgm:pt modelId="{D15C2696-E3EE-42EB-A09A-CC2F0C193310}" type="parTrans" cxnId="{45864823-0819-4043-A5E0-4B665F700520}">
      <dgm:prSet/>
      <dgm:spPr/>
      <dgm:t>
        <a:bodyPr/>
        <a:lstStyle/>
        <a:p>
          <a:endParaRPr lang="sk-SK"/>
        </a:p>
      </dgm:t>
    </dgm:pt>
    <dgm:pt modelId="{F4265E96-2374-491D-831C-FB07024AF7DF}" type="sibTrans" cxnId="{45864823-0819-4043-A5E0-4B665F700520}">
      <dgm:prSet/>
      <dgm:spPr/>
      <dgm:t>
        <a:bodyPr/>
        <a:lstStyle/>
        <a:p>
          <a:endParaRPr lang="sk-SK"/>
        </a:p>
      </dgm:t>
    </dgm:pt>
    <dgm:pt modelId="{13A4856B-0EAD-4B25-BEF4-F2E2959AE2A6}" type="pres">
      <dgm:prSet presAssocID="{C42EF68C-2BE3-4C6A-83BB-25AAA2529D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3989AAB-DC04-4F8C-816D-AA216B5499ED}" type="pres">
      <dgm:prSet presAssocID="{96BD49B5-D3D8-4BCA-B401-16E301A84BEF}" presName="parentText" presStyleLbl="node1" presStyleIdx="0" presStyleCnt="1" custLinFactNeighborX="3333" custLinFactNeighborY="-65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3B1E4A1-C286-4B94-A1BA-3DC513BCA418}" type="presOf" srcId="{C42EF68C-2BE3-4C6A-83BB-25AAA2529D80}" destId="{13A4856B-0EAD-4B25-BEF4-F2E2959AE2A6}" srcOrd="0" destOrd="0" presId="urn:microsoft.com/office/officeart/2005/8/layout/vList2"/>
    <dgm:cxn modelId="{45864823-0819-4043-A5E0-4B665F700520}" srcId="{C42EF68C-2BE3-4C6A-83BB-25AAA2529D80}" destId="{96BD49B5-D3D8-4BCA-B401-16E301A84BEF}" srcOrd="0" destOrd="0" parTransId="{D15C2696-E3EE-42EB-A09A-CC2F0C193310}" sibTransId="{F4265E96-2374-491D-831C-FB07024AF7DF}"/>
    <dgm:cxn modelId="{1EB6D863-CD0F-4B1D-A84C-DF1CE287B1A9}" type="presOf" srcId="{96BD49B5-D3D8-4BCA-B401-16E301A84BEF}" destId="{63989AAB-DC04-4F8C-816D-AA216B5499ED}" srcOrd="0" destOrd="0" presId="urn:microsoft.com/office/officeart/2005/8/layout/vList2"/>
    <dgm:cxn modelId="{682C75B0-C18A-4EE5-B6BE-DEA7C71A7266}" type="presParOf" srcId="{13A4856B-0EAD-4B25-BEF4-F2E2959AE2A6}" destId="{63989AAB-DC04-4F8C-816D-AA216B5499E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E46E6D5-5902-4DAF-A5F5-5983F46085B9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D9E9892F-BEC4-44CE-95EB-5530B77A237C}">
      <dgm:prSet/>
      <dgm:spPr/>
      <dgm:t>
        <a:bodyPr/>
        <a:lstStyle/>
        <a:p>
          <a:pPr rtl="0"/>
          <a:r>
            <a:rPr lang="sk-SK" b="1" dirty="0" smtClean="0"/>
            <a:t>Biologické účinky 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3C58325-AEEE-48FD-A168-339ABCD8F61E}" type="parTrans" cxnId="{0C822394-94F7-4FD8-BF00-5C61BABE61DD}">
      <dgm:prSet/>
      <dgm:spPr/>
      <dgm:t>
        <a:bodyPr/>
        <a:lstStyle/>
        <a:p>
          <a:endParaRPr lang="sk-SK"/>
        </a:p>
      </dgm:t>
    </dgm:pt>
    <dgm:pt modelId="{0C2D4E0D-180E-4C6D-BE09-CB00ECE9ABF5}" type="sibTrans" cxnId="{0C822394-94F7-4FD8-BF00-5C61BABE61DD}">
      <dgm:prSet/>
      <dgm:spPr/>
      <dgm:t>
        <a:bodyPr/>
        <a:lstStyle/>
        <a:p>
          <a:endParaRPr lang="sk-SK"/>
        </a:p>
      </dgm:t>
    </dgm:pt>
    <dgm:pt modelId="{0CD939AF-2D79-4809-8ED8-197011174855}" type="pres">
      <dgm:prSet presAssocID="{EE46E6D5-5902-4DAF-A5F5-5983F46085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0800B9D8-F728-4FA2-92D9-703717C4D99D}" type="pres">
      <dgm:prSet presAssocID="{D9E9892F-BEC4-44CE-95EB-5530B77A237C}" presName="parentText" presStyleLbl="node1" presStyleIdx="0" presStyleCnt="1" custLinFactNeighborX="-11429" custLinFactNeighborY="-65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C822394-94F7-4FD8-BF00-5C61BABE61DD}" srcId="{EE46E6D5-5902-4DAF-A5F5-5983F46085B9}" destId="{D9E9892F-BEC4-44CE-95EB-5530B77A237C}" srcOrd="0" destOrd="0" parTransId="{C3C58325-AEEE-48FD-A168-339ABCD8F61E}" sibTransId="{0C2D4E0D-180E-4C6D-BE09-CB00ECE9ABF5}"/>
    <dgm:cxn modelId="{8E7DB0C7-C8AE-42B2-9A28-43B99531CE0B}" type="presOf" srcId="{D9E9892F-BEC4-44CE-95EB-5530B77A237C}" destId="{0800B9D8-F728-4FA2-92D9-703717C4D99D}" srcOrd="0" destOrd="0" presId="urn:microsoft.com/office/officeart/2005/8/layout/vList2"/>
    <dgm:cxn modelId="{03F480C4-5B93-4803-902C-0743196B4BC4}" type="presOf" srcId="{EE46E6D5-5902-4DAF-A5F5-5983F46085B9}" destId="{0CD939AF-2D79-4809-8ED8-197011174855}" srcOrd="0" destOrd="0" presId="urn:microsoft.com/office/officeart/2005/8/layout/vList2"/>
    <dgm:cxn modelId="{B3D5AED7-6EFC-447E-82ED-E4D5BB8901D7}" type="presParOf" srcId="{0CD939AF-2D79-4809-8ED8-197011174855}" destId="{0800B9D8-F728-4FA2-92D9-703717C4D9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5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516C3D8-9FF9-4233-AB36-591B565F479F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E77CEE66-5F64-4F2E-9A33-4F4A58150EC2}">
      <dgm:prSet/>
      <dgm:spPr/>
      <dgm:t>
        <a:bodyPr/>
        <a:lstStyle/>
        <a:p>
          <a:pPr rtl="0"/>
          <a:r>
            <a:rPr lang="sk-SK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Stanovenie zložiek komplementu</a:t>
          </a:r>
          <a:endParaRPr lang="sk-SK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91CDC93F-9C31-4B93-9E68-417C8F9A909C}" type="parTrans" cxnId="{1AAF1E8B-68A2-4506-90B4-E59AAFC0F269}">
      <dgm:prSet/>
      <dgm:spPr/>
      <dgm:t>
        <a:bodyPr/>
        <a:lstStyle/>
        <a:p>
          <a:endParaRPr lang="sk-SK"/>
        </a:p>
      </dgm:t>
    </dgm:pt>
    <dgm:pt modelId="{555AACC7-55C4-4C1B-8EE8-D3E88B67AC7E}" type="sibTrans" cxnId="{1AAF1E8B-68A2-4506-90B4-E59AAFC0F269}">
      <dgm:prSet/>
      <dgm:spPr/>
      <dgm:t>
        <a:bodyPr/>
        <a:lstStyle/>
        <a:p>
          <a:endParaRPr lang="sk-SK"/>
        </a:p>
      </dgm:t>
    </dgm:pt>
    <dgm:pt modelId="{B88E2B3F-AB2E-4B56-A456-F8D86974728D}" type="pres">
      <dgm:prSet presAssocID="{E516C3D8-9FF9-4233-AB36-591B565F479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B7131479-20DA-4247-A0DD-58F2A95CD913}" type="pres">
      <dgm:prSet presAssocID="{E77CEE66-5F64-4F2E-9A33-4F4A58150EC2}" presName="circ1TxSh" presStyleLbl="vennNode1" presStyleIdx="0" presStyleCnt="1" custLinFactNeighborX="-16667" custLinFactNeighborY="-3704"/>
      <dgm:spPr/>
      <dgm:t>
        <a:bodyPr/>
        <a:lstStyle/>
        <a:p>
          <a:endParaRPr lang="sk-SK"/>
        </a:p>
      </dgm:t>
    </dgm:pt>
  </dgm:ptLst>
  <dgm:cxnLst>
    <dgm:cxn modelId="{756EEA6A-61DF-44C4-9A00-59ABCD33A16B}" type="presOf" srcId="{E516C3D8-9FF9-4233-AB36-591B565F479F}" destId="{B88E2B3F-AB2E-4B56-A456-F8D86974728D}" srcOrd="0" destOrd="0" presId="urn:microsoft.com/office/officeart/2005/8/layout/venn1"/>
    <dgm:cxn modelId="{1AAF1E8B-68A2-4506-90B4-E59AAFC0F269}" srcId="{E516C3D8-9FF9-4233-AB36-591B565F479F}" destId="{E77CEE66-5F64-4F2E-9A33-4F4A58150EC2}" srcOrd="0" destOrd="0" parTransId="{91CDC93F-9C31-4B93-9E68-417C8F9A909C}" sibTransId="{555AACC7-55C4-4C1B-8EE8-D3E88B67AC7E}"/>
    <dgm:cxn modelId="{6950AE27-4E27-415F-ACAE-DF40AADA1213}" type="presOf" srcId="{E77CEE66-5F64-4F2E-9A33-4F4A58150EC2}" destId="{B7131479-20DA-4247-A0DD-58F2A95CD913}" srcOrd="0" destOrd="0" presId="urn:microsoft.com/office/officeart/2005/8/layout/venn1"/>
    <dgm:cxn modelId="{D4DC62F8-B7A3-44DD-B093-14A619283A76}" type="presParOf" srcId="{B88E2B3F-AB2E-4B56-A456-F8D86974728D}" destId="{B7131479-20DA-4247-A0DD-58F2A95CD913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5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C6FF1B0-8070-4FA6-B1C7-81F98543B9C1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1C3C39B2-D3BD-4C33-A18C-065CC791227D}">
      <dgm:prSet/>
      <dgm:spPr/>
      <dgm:t>
        <a:bodyPr/>
        <a:lstStyle/>
        <a:p>
          <a:pPr rtl="0"/>
          <a:r>
            <a:rPr lang="sk-SK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Stanovenie celkovej aktivity komplementu</a:t>
          </a:r>
          <a:endParaRPr lang="sk-SK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5B352227-06AF-4558-9866-74DE73B6C116}" type="parTrans" cxnId="{EA56D5E9-4477-4A9F-BCD5-F06BA422CB0F}">
      <dgm:prSet/>
      <dgm:spPr/>
      <dgm:t>
        <a:bodyPr/>
        <a:lstStyle/>
        <a:p>
          <a:endParaRPr lang="sk-SK"/>
        </a:p>
      </dgm:t>
    </dgm:pt>
    <dgm:pt modelId="{9128885B-F45F-4E30-816C-0670F57134A3}" type="sibTrans" cxnId="{EA56D5E9-4477-4A9F-BCD5-F06BA422CB0F}">
      <dgm:prSet/>
      <dgm:spPr/>
      <dgm:t>
        <a:bodyPr/>
        <a:lstStyle/>
        <a:p>
          <a:endParaRPr lang="sk-SK"/>
        </a:p>
      </dgm:t>
    </dgm:pt>
    <dgm:pt modelId="{C116C723-461D-4B24-A7BB-879849857022}" type="pres">
      <dgm:prSet presAssocID="{EC6FF1B0-8070-4FA6-B1C7-81F98543B9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E41CA8B-8EEC-4AFC-B048-FD40DC7439D9}" type="pres">
      <dgm:prSet presAssocID="{1C3C39B2-D3BD-4C33-A18C-065CC791227D}" presName="circ1TxSh" presStyleLbl="vennNode1" presStyleIdx="0" presStyleCnt="1"/>
      <dgm:spPr/>
      <dgm:t>
        <a:bodyPr/>
        <a:lstStyle/>
        <a:p>
          <a:endParaRPr lang="sk-SK"/>
        </a:p>
      </dgm:t>
    </dgm:pt>
  </dgm:ptLst>
  <dgm:cxnLst>
    <dgm:cxn modelId="{EA56D5E9-4477-4A9F-BCD5-F06BA422CB0F}" srcId="{EC6FF1B0-8070-4FA6-B1C7-81F98543B9C1}" destId="{1C3C39B2-D3BD-4C33-A18C-065CC791227D}" srcOrd="0" destOrd="0" parTransId="{5B352227-06AF-4558-9866-74DE73B6C116}" sibTransId="{9128885B-F45F-4E30-816C-0670F57134A3}"/>
    <dgm:cxn modelId="{A15067F7-6E35-43CC-8A7A-C7AF43877768}" type="presOf" srcId="{EC6FF1B0-8070-4FA6-B1C7-81F98543B9C1}" destId="{C116C723-461D-4B24-A7BB-879849857022}" srcOrd="0" destOrd="0" presId="urn:microsoft.com/office/officeart/2005/8/layout/venn1"/>
    <dgm:cxn modelId="{3AFBF7D5-C75E-4820-8F64-42B828C47AFA}" type="presOf" srcId="{1C3C39B2-D3BD-4C33-A18C-065CC791227D}" destId="{EE41CA8B-8EEC-4AFC-B048-FD40DC7439D9}" srcOrd="0" destOrd="0" presId="urn:microsoft.com/office/officeart/2005/8/layout/venn1"/>
    <dgm:cxn modelId="{B91531AE-559C-46A1-ACBC-29C5F9D6F619}" type="presParOf" srcId="{C116C723-461D-4B24-A7BB-879849857022}" destId="{EE41CA8B-8EEC-4AFC-B048-FD40DC7439D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3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C4991C8-B14A-4662-9466-DE677453851A}" type="presOf" srcId="{AD768B85-5D8F-43AB-8ECE-C1B281738C56}" destId="{1C1E9B47-3BDC-4FB7-823D-F8476F321AB1}" srcOrd="0" destOrd="0" presId="urn:microsoft.com/office/officeart/2005/8/layout/process1"/>
    <dgm:cxn modelId="{F395B133-D14A-4907-BC3F-A09D62A183AF}" type="presOf" srcId="{6F040D6C-12EF-4999-A51B-667AD2084678}" destId="{26B66D28-7D77-48D1-A32F-B7B1AC604A7F}" srcOrd="0" destOrd="0" presId="urn:microsoft.com/office/officeart/2005/8/layout/process1"/>
    <dgm:cxn modelId="{5B377533-0640-405F-8CA6-DA931C598241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26FE160-F55B-4994-9968-C149C566E2A4}" type="presOf" srcId="{6F040D6C-12EF-4999-A51B-667AD2084678}" destId="{26B66D28-7D77-48D1-A32F-B7B1AC604A7F}" srcOrd="0" destOrd="0" presId="urn:microsoft.com/office/officeart/2005/8/layout/process1"/>
    <dgm:cxn modelId="{DD9B7206-E588-445F-B5E4-3450E401167C}" type="presOf" srcId="{AD768B85-5D8F-43AB-8ECE-C1B281738C56}" destId="{1C1E9B47-3BDC-4FB7-823D-F8476F321AB1}" srcOrd="0" destOrd="0" presId="urn:microsoft.com/office/officeart/2005/8/layout/process1"/>
    <dgm:cxn modelId="{76FFA758-9CD9-4921-A50C-DF7953EA83A5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CA4ABB3-F5D3-498E-AB74-F51A928C603E}" type="presOf" srcId="{AD768B85-5D8F-43AB-8ECE-C1B281738C56}" destId="{1C1E9B47-3BDC-4FB7-823D-F8476F321AB1}" srcOrd="0" destOrd="0" presId="urn:microsoft.com/office/officeart/2005/8/layout/process1"/>
    <dgm:cxn modelId="{7BEE949C-740E-4C5B-B143-0A45E6CE4316}" type="presOf" srcId="{6F040D6C-12EF-4999-A51B-667AD2084678}" destId="{26B66D28-7D77-48D1-A32F-B7B1AC604A7F}" srcOrd="0" destOrd="0" presId="urn:microsoft.com/office/officeart/2005/8/layout/process1"/>
    <dgm:cxn modelId="{13FE57BF-8D1A-4061-BAB6-561F80BBD7B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375CF3C-536D-4EE9-B603-18403E036704}" type="doc">
      <dgm:prSet loTypeId="urn:microsoft.com/office/officeart/2005/8/layout/process1" loCatId="process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AA0EFD33-7729-47D4-AF04-907D16B48379}">
      <dgm:prSet/>
      <dgm:spPr/>
      <dgm:t>
        <a:bodyPr/>
        <a:lstStyle/>
        <a:p>
          <a:pPr rtl="0"/>
          <a:r>
            <a:rPr lang="sk-SK" b="1" dirty="0" smtClean="0"/>
            <a:t>z neaktívnej formy </a:t>
          </a:r>
          <a:endParaRPr lang="sk-SK" dirty="0"/>
        </a:p>
      </dgm:t>
    </dgm:pt>
    <dgm:pt modelId="{D655D1EA-41E3-48A9-AD09-3F908B403029}" type="parTrans" cxnId="{6789AA71-F014-4B64-AA1B-54CAC206B3DD}">
      <dgm:prSet/>
      <dgm:spPr/>
      <dgm:t>
        <a:bodyPr/>
        <a:lstStyle/>
        <a:p>
          <a:endParaRPr lang="sk-SK"/>
        </a:p>
      </dgm:t>
    </dgm:pt>
    <dgm:pt modelId="{95FFF3F1-973E-420C-95FF-5B982286F73C}" type="sibTrans" cxnId="{6789AA71-F014-4B64-AA1B-54CAC206B3DD}">
      <dgm:prSet/>
      <dgm:spPr/>
      <dgm:t>
        <a:bodyPr/>
        <a:lstStyle/>
        <a:p>
          <a:endParaRPr lang="sk-SK"/>
        </a:p>
      </dgm:t>
    </dgm:pt>
    <dgm:pt modelId="{710C20BC-0EDA-4DC4-B074-4885371CB01E}">
      <dgm:prSet/>
      <dgm:spPr/>
      <dgm:t>
        <a:bodyPr/>
        <a:lstStyle/>
        <a:p>
          <a:pPr rtl="0"/>
          <a:r>
            <a:rPr lang="sk-SK" b="1" dirty="0" smtClean="0"/>
            <a:t>na aktívne enzýmy</a:t>
          </a:r>
          <a:endParaRPr lang="sk-SK" dirty="0"/>
        </a:p>
      </dgm:t>
    </dgm:pt>
    <dgm:pt modelId="{23F5EE8D-ED8F-4736-8623-59296DB18593}" type="parTrans" cxnId="{67F8242C-80DE-46A6-B5A9-E8680C600F81}">
      <dgm:prSet/>
      <dgm:spPr/>
      <dgm:t>
        <a:bodyPr/>
        <a:lstStyle/>
        <a:p>
          <a:endParaRPr lang="sk-SK"/>
        </a:p>
      </dgm:t>
    </dgm:pt>
    <dgm:pt modelId="{0B7A5623-6C55-4BDE-81D0-6E1B22B0C7BB}" type="sibTrans" cxnId="{67F8242C-80DE-46A6-B5A9-E8680C600F81}">
      <dgm:prSet/>
      <dgm:spPr/>
      <dgm:t>
        <a:bodyPr/>
        <a:lstStyle/>
        <a:p>
          <a:endParaRPr lang="sk-SK"/>
        </a:p>
      </dgm:t>
    </dgm:pt>
    <dgm:pt modelId="{B4D1552C-766E-40DC-B2FC-32B7CE7FC12C}" type="pres">
      <dgm:prSet presAssocID="{8375CF3C-536D-4EE9-B603-18403E03670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08EF2F93-4923-4B2C-9695-E3E649C895E3}" type="pres">
      <dgm:prSet presAssocID="{AA0EFD33-7729-47D4-AF04-907D16B48379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42425E5-C784-49E6-A0DB-1745EB44FB51}" type="pres">
      <dgm:prSet presAssocID="{95FFF3F1-973E-420C-95FF-5B982286F73C}" presName="sibTrans" presStyleLbl="sibTrans2D1" presStyleIdx="0" presStyleCnt="1"/>
      <dgm:spPr/>
      <dgm:t>
        <a:bodyPr/>
        <a:lstStyle/>
        <a:p>
          <a:endParaRPr lang="sk-SK"/>
        </a:p>
      </dgm:t>
    </dgm:pt>
    <dgm:pt modelId="{E3B183FB-F2B0-4499-9FCD-FA1BF1258F2A}" type="pres">
      <dgm:prSet presAssocID="{95FFF3F1-973E-420C-95FF-5B982286F73C}" presName="connectorText" presStyleLbl="sibTrans2D1" presStyleIdx="0" presStyleCnt="1"/>
      <dgm:spPr/>
      <dgm:t>
        <a:bodyPr/>
        <a:lstStyle/>
        <a:p>
          <a:endParaRPr lang="sk-SK"/>
        </a:p>
      </dgm:t>
    </dgm:pt>
    <dgm:pt modelId="{23C8CF4E-FB6B-4377-99F5-77E72EDC7F03}" type="pres">
      <dgm:prSet presAssocID="{710C20BC-0EDA-4DC4-B074-4885371CB01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193C29F-C9CD-4EF4-9287-72EFA7E002E3}" type="presOf" srcId="{8375CF3C-536D-4EE9-B603-18403E036704}" destId="{B4D1552C-766E-40DC-B2FC-32B7CE7FC12C}" srcOrd="0" destOrd="0" presId="urn:microsoft.com/office/officeart/2005/8/layout/process1"/>
    <dgm:cxn modelId="{6789AA71-F014-4B64-AA1B-54CAC206B3DD}" srcId="{8375CF3C-536D-4EE9-B603-18403E036704}" destId="{AA0EFD33-7729-47D4-AF04-907D16B48379}" srcOrd="0" destOrd="0" parTransId="{D655D1EA-41E3-48A9-AD09-3F908B403029}" sibTransId="{95FFF3F1-973E-420C-95FF-5B982286F73C}"/>
    <dgm:cxn modelId="{DE2DAAB3-8C3B-41E5-A944-4A4E2B619308}" type="presOf" srcId="{95FFF3F1-973E-420C-95FF-5B982286F73C}" destId="{E3B183FB-F2B0-4499-9FCD-FA1BF1258F2A}" srcOrd="1" destOrd="0" presId="urn:microsoft.com/office/officeart/2005/8/layout/process1"/>
    <dgm:cxn modelId="{67F8242C-80DE-46A6-B5A9-E8680C600F81}" srcId="{8375CF3C-536D-4EE9-B603-18403E036704}" destId="{710C20BC-0EDA-4DC4-B074-4885371CB01E}" srcOrd="1" destOrd="0" parTransId="{23F5EE8D-ED8F-4736-8623-59296DB18593}" sibTransId="{0B7A5623-6C55-4BDE-81D0-6E1B22B0C7BB}"/>
    <dgm:cxn modelId="{AADB2FD0-B7CF-4B3A-978F-D24DA751B340}" type="presOf" srcId="{95FFF3F1-973E-420C-95FF-5B982286F73C}" destId="{142425E5-C784-49E6-A0DB-1745EB44FB51}" srcOrd="0" destOrd="0" presId="urn:microsoft.com/office/officeart/2005/8/layout/process1"/>
    <dgm:cxn modelId="{D3233B30-8B86-4B99-8906-AB54B12B9FBF}" type="presOf" srcId="{AA0EFD33-7729-47D4-AF04-907D16B48379}" destId="{08EF2F93-4923-4B2C-9695-E3E649C895E3}" srcOrd="0" destOrd="0" presId="urn:microsoft.com/office/officeart/2005/8/layout/process1"/>
    <dgm:cxn modelId="{D791F439-0E6A-44DB-BF4A-319472D5C1DE}" type="presOf" srcId="{710C20BC-0EDA-4DC4-B074-4885371CB01E}" destId="{23C8CF4E-FB6B-4377-99F5-77E72EDC7F03}" srcOrd="0" destOrd="0" presId="urn:microsoft.com/office/officeart/2005/8/layout/process1"/>
    <dgm:cxn modelId="{50EB2011-6DD0-4128-9432-800901B38898}" type="presParOf" srcId="{B4D1552C-766E-40DC-B2FC-32B7CE7FC12C}" destId="{08EF2F93-4923-4B2C-9695-E3E649C895E3}" srcOrd="0" destOrd="0" presId="urn:microsoft.com/office/officeart/2005/8/layout/process1"/>
    <dgm:cxn modelId="{F12C0823-C382-49B0-B9D5-CE3332606E6C}" type="presParOf" srcId="{B4D1552C-766E-40DC-B2FC-32B7CE7FC12C}" destId="{142425E5-C784-49E6-A0DB-1745EB44FB51}" srcOrd="1" destOrd="0" presId="urn:microsoft.com/office/officeart/2005/8/layout/process1"/>
    <dgm:cxn modelId="{3FA3D223-59D8-4B6F-891F-BA4A2BEA0DFA}" type="presParOf" srcId="{142425E5-C784-49E6-A0DB-1745EB44FB51}" destId="{E3B183FB-F2B0-4499-9FCD-FA1BF1258F2A}" srcOrd="0" destOrd="0" presId="urn:microsoft.com/office/officeart/2005/8/layout/process1"/>
    <dgm:cxn modelId="{1B38D6A0-9790-4173-9794-E1708E8FF2C7}" type="presParOf" srcId="{B4D1552C-766E-40DC-B2FC-32B7CE7FC12C}" destId="{23C8CF4E-FB6B-4377-99F5-77E72EDC7F0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DB38F6C-B189-4579-82C5-8AACA26DCBF4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953F2035-83A0-4339-B210-A93603D97E0F}" type="presOf" srcId="{AD768B85-5D8F-43AB-8ECE-C1B281738C56}" destId="{1C1E9B47-3BDC-4FB7-823D-F8476F321AB1}" srcOrd="0" destOrd="0" presId="urn:microsoft.com/office/officeart/2005/8/layout/process1"/>
    <dgm:cxn modelId="{84F7216B-59CD-4A2B-9889-774CB57B264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AB9B2C6-E98C-4908-966A-5F1C4464688E}" type="presOf" srcId="{6F040D6C-12EF-4999-A51B-667AD2084678}" destId="{26B66D28-7D77-48D1-A32F-B7B1AC604A7F}" srcOrd="0" destOrd="0" presId="urn:microsoft.com/office/officeart/2005/8/layout/process1"/>
    <dgm:cxn modelId="{61F91D8E-8384-4B5F-8CF6-731430EF5819}" type="presOf" srcId="{AD768B85-5D8F-43AB-8ECE-C1B281738C56}" destId="{1C1E9B47-3BDC-4FB7-823D-F8476F321AB1}" srcOrd="0" destOrd="0" presId="urn:microsoft.com/office/officeart/2005/8/layout/process1"/>
    <dgm:cxn modelId="{AA6C0B84-A145-46C6-9FAC-B38F24B46DC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AFD0E347-CB47-4845-9A45-7DB36C68DA95}" type="presOf" srcId="{6F040D6C-12EF-4999-A51B-667AD2084678}" destId="{26B66D28-7D77-48D1-A32F-B7B1AC604A7F}" srcOrd="0" destOrd="0" presId="urn:microsoft.com/office/officeart/2005/8/layout/process1"/>
    <dgm:cxn modelId="{1E713E1A-3F4B-4FB9-A823-D4A5ED581298}" type="presOf" srcId="{AD768B85-5D8F-43AB-8ECE-C1B281738C56}" destId="{1C1E9B47-3BDC-4FB7-823D-F8476F321AB1}" srcOrd="0" destOrd="0" presId="urn:microsoft.com/office/officeart/2005/8/layout/process1"/>
    <dgm:cxn modelId="{9D237822-A6AD-4CBA-82A1-23CD6A494524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2225C2DA-E539-4BEC-9973-3DA32F615797}" type="presOf" srcId="{6F040D6C-12EF-4999-A51B-667AD2084678}" destId="{26B66D28-7D77-48D1-A32F-B7B1AC604A7F}" srcOrd="0" destOrd="0" presId="urn:microsoft.com/office/officeart/2005/8/layout/process1"/>
    <dgm:cxn modelId="{ADA877E7-2C60-4725-B2FB-47F59D381F94}" type="presOf" srcId="{AD768B85-5D8F-43AB-8ECE-C1B281738C56}" destId="{1C1E9B47-3BDC-4FB7-823D-F8476F321AB1}" srcOrd="0" destOrd="0" presId="urn:microsoft.com/office/officeart/2005/8/layout/process1"/>
    <dgm:cxn modelId="{3A77454D-AEA2-4F40-8C16-4717A16D9673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smtClean="0"/>
            <a:t>Klasická cesta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72727" custScaleY="58124" custLinFactNeighborX="6364" custLinFactNeighborY="307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305D123-8209-4EE5-8C27-CC81ED287700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9F2EFB86-1C93-43A8-B591-03788973CF1C}" type="presOf" srcId="{39BE034E-A5AC-4CE1-A51B-38385138D9F3}" destId="{F3ACDEB7-0C48-4232-B315-DD995DDC8C31}" srcOrd="0" destOrd="0" presId="urn:microsoft.com/office/officeart/2005/8/layout/vList2"/>
    <dgm:cxn modelId="{C5DF190C-34DC-4EF8-BB59-4BE437DEF6C6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smtClean="0"/>
            <a:t>Lektínová cesta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72727" custScaleY="58124" custLinFactNeighborX="6364" custLinFactNeighborY="307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E980780-B1B6-476A-8E0E-CC566F5CF688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B39A5F7C-B06C-44D4-83C3-778EE585440E}" type="presOf" srcId="{39BE034E-A5AC-4CE1-A51B-38385138D9F3}" destId="{F3ACDEB7-0C48-4232-B315-DD995DDC8C31}" srcOrd="0" destOrd="0" presId="urn:microsoft.com/office/officeart/2005/8/layout/vList2"/>
    <dgm:cxn modelId="{26F26116-578C-46C3-8589-899630354A36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smtClean="0"/>
            <a:t>Alternatívna cesta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9261" custLinFactNeighborY="1508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A26A3FD-2678-4B2C-8ABF-A3B6D0DD2C24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3071C20D-227C-4043-860E-535475D3514F}" type="presOf" srcId="{39BE034E-A5AC-4CE1-A51B-38385138D9F3}" destId="{F3ACDEB7-0C48-4232-B315-DD995DDC8C31}" srcOrd="0" destOrd="0" presId="urn:microsoft.com/office/officeart/2005/8/layout/vList2"/>
    <dgm:cxn modelId="{F783C46E-E3BF-4298-B771-95B1DE6CF6A8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smtClean="0"/>
            <a:t>Terminálna cesta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9261" custLinFactNeighborY="1508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1003C34C-947D-447B-B348-6446B9453A92}" type="presOf" srcId="{B99A9B50-3BD7-47EE-B709-AE2E46D14AF0}" destId="{47EBF388-4AA4-40C5-AB16-BBA2CA4F45D7}" srcOrd="0" destOrd="0" presId="urn:microsoft.com/office/officeart/2005/8/layout/vList2"/>
    <dgm:cxn modelId="{D378F0D8-BE29-438D-A6AF-D95BBC52242E}" type="presOf" srcId="{39BE034E-A5AC-4CE1-A51B-38385138D9F3}" destId="{F3ACDEB7-0C48-4232-B315-DD995DDC8C31}" srcOrd="0" destOrd="0" presId="urn:microsoft.com/office/officeart/2005/8/layout/vList2"/>
    <dgm:cxn modelId="{62B0A143-2B13-4BDE-AFF8-3CF5911B24B2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smtClean="0"/>
            <a:t>   MAC</a:t>
          </a:r>
          <a:endParaRPr lang="sk-SK" sz="1400" b="1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21761" custLinFactNeighborY="-2075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45C5FA0-5B87-4EBB-8A55-74D11D1B4CAC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23A74ABC-0B0F-47FC-B2F9-8F6FD8A10D05}" type="presOf" srcId="{39BE034E-A5AC-4CE1-A51B-38385138D9F3}" destId="{F3ACDEB7-0C48-4232-B315-DD995DDC8C31}" srcOrd="0" destOrd="0" presId="urn:microsoft.com/office/officeart/2005/8/layout/vList2"/>
    <dgm:cxn modelId="{38B29B84-F312-4ED4-A6EB-F1DBC8C0933C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66AB9065-B54B-4163-BD7A-59F706249FA4}" type="presOf" srcId="{AD768B85-5D8F-43AB-8ECE-C1B281738C56}" destId="{1C1E9B47-3BDC-4FB7-823D-F8476F321AB1}" srcOrd="0" destOrd="0" presId="urn:microsoft.com/office/officeart/2005/8/layout/process1"/>
    <dgm:cxn modelId="{09CF0509-5334-4FFD-AB5E-6A596EB7A851}" type="presOf" srcId="{6F040D6C-12EF-4999-A51B-667AD2084678}" destId="{26B66D28-7D77-48D1-A32F-B7B1AC604A7F}" srcOrd="0" destOrd="0" presId="urn:microsoft.com/office/officeart/2005/8/layout/process1"/>
    <dgm:cxn modelId="{4BF5B9AD-93BC-47DE-8765-40B03BA9BA8E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A5C584C4-0C0B-4EBA-9E91-9C2E846B9A37}" type="presOf" srcId="{6F040D6C-12EF-4999-A51B-667AD2084678}" destId="{26B66D28-7D77-48D1-A32F-B7B1AC604A7F}" srcOrd="0" destOrd="0" presId="urn:microsoft.com/office/officeart/2005/8/layout/process1"/>
    <dgm:cxn modelId="{7CADF8FB-109D-4660-9CA5-EFD472871FDD}" type="presOf" srcId="{AD768B85-5D8F-43AB-8ECE-C1B281738C56}" destId="{1C1E9B47-3BDC-4FB7-823D-F8476F321AB1}" srcOrd="0" destOrd="0" presId="urn:microsoft.com/office/officeart/2005/8/layout/process1"/>
    <dgm:cxn modelId="{B817EBD9-A432-4731-9FF6-CA17E2C11F9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B7E60FF5-8E04-4136-8A89-A7B346E5A198}" type="presOf" srcId="{AD768B85-5D8F-43AB-8ECE-C1B281738C56}" destId="{1C1E9B47-3BDC-4FB7-823D-F8476F321AB1}" srcOrd="0" destOrd="0" presId="urn:microsoft.com/office/officeart/2005/8/layout/process1"/>
    <dgm:cxn modelId="{5E36618E-7645-45C2-A007-A03A50387847}" type="presOf" srcId="{6F040D6C-12EF-4999-A51B-667AD2084678}" destId="{26B66D28-7D77-48D1-A32F-B7B1AC604A7F}" srcOrd="0" destOrd="0" presId="urn:microsoft.com/office/officeart/2005/8/layout/process1"/>
    <dgm:cxn modelId="{661854D1-98FA-4A08-8E19-75B93CBAE5D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036B399-254E-4B0D-901A-91E1688E435B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9E2F7C1A-6AA1-43B9-ADCD-6D728CCDC13E}" type="presOf" srcId="{AD768B85-5D8F-43AB-8ECE-C1B281738C56}" destId="{1C1E9B47-3BDC-4FB7-823D-F8476F321AB1}" srcOrd="0" destOrd="0" presId="urn:microsoft.com/office/officeart/2005/8/layout/process1"/>
    <dgm:cxn modelId="{9D2121FF-B8EE-40FB-B056-DFBDC1A0808F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BEF3BA3-9C80-437F-91A5-2A569D1D2024}" type="presOf" srcId="{AD768B85-5D8F-43AB-8ECE-C1B281738C56}" destId="{1C1E9B47-3BDC-4FB7-823D-F8476F321AB1}" srcOrd="0" destOrd="0" presId="urn:microsoft.com/office/officeart/2005/8/layout/process1"/>
    <dgm:cxn modelId="{4F889D7A-87D7-4719-9654-74B1CF29F146}" type="presOf" srcId="{6F040D6C-12EF-4999-A51B-667AD2084678}" destId="{26B66D28-7D77-48D1-A32F-B7B1AC604A7F}" srcOrd="0" destOrd="0" presId="urn:microsoft.com/office/officeart/2005/8/layout/process1"/>
    <dgm:cxn modelId="{0142A933-EEFB-4188-B261-122B9619E61C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6F969923-F95B-4426-8478-535AE2EF7B3E}" type="presOf" srcId="{6F040D6C-12EF-4999-A51B-667AD2084678}" destId="{26B66D28-7D77-48D1-A32F-B7B1AC604A7F}" srcOrd="0" destOrd="0" presId="urn:microsoft.com/office/officeart/2005/8/layout/process1"/>
    <dgm:cxn modelId="{CBB4B939-1584-41E8-962E-342A47DD6949}" type="presOf" srcId="{AD768B85-5D8F-43AB-8ECE-C1B281738C56}" destId="{1C1E9B47-3BDC-4FB7-823D-F8476F321AB1}" srcOrd="0" destOrd="0" presId="urn:microsoft.com/office/officeart/2005/8/layout/process1"/>
    <dgm:cxn modelId="{53DCAC8A-0800-46B1-9518-722B98378C33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B78CB3A-6981-4550-8455-3290ED7B13AB}" type="presOf" srcId="{AD768B85-5D8F-43AB-8ECE-C1B281738C56}" destId="{1C1E9B47-3BDC-4FB7-823D-F8476F321AB1}" srcOrd="0" destOrd="0" presId="urn:microsoft.com/office/officeart/2005/8/layout/process1"/>
    <dgm:cxn modelId="{4CB2CDD9-E35B-49D0-BBA6-FCEC69597571}" type="presOf" srcId="{6F040D6C-12EF-4999-A51B-667AD2084678}" destId="{26B66D28-7D77-48D1-A32F-B7B1AC604A7F}" srcOrd="0" destOrd="0" presId="urn:microsoft.com/office/officeart/2005/8/layout/process1"/>
    <dgm:cxn modelId="{68B16D2A-CFB8-4A8C-8D24-43F82AD8E9C4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C61D7AA2-269C-4CD2-85A5-079C765ACA34}" type="presOf" srcId="{AD768B85-5D8F-43AB-8ECE-C1B281738C56}" destId="{1C1E9B47-3BDC-4FB7-823D-F8476F321AB1}" srcOrd="0" destOrd="0" presId="urn:microsoft.com/office/officeart/2005/8/layout/process1"/>
    <dgm:cxn modelId="{023156B1-D1DD-46E0-BF54-1853DEB4AC15}" type="presOf" srcId="{6F040D6C-12EF-4999-A51B-667AD2084678}" destId="{26B66D28-7D77-48D1-A32F-B7B1AC604A7F}" srcOrd="0" destOrd="0" presId="urn:microsoft.com/office/officeart/2005/8/layout/process1"/>
    <dgm:cxn modelId="{7FF6C417-BFC4-4B48-AA7C-55E1C5396DF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702FA7CD-3BE0-4870-8546-B51AE8672E04}" type="presOf" srcId="{AD768B85-5D8F-43AB-8ECE-C1B281738C56}" destId="{1C1E9B47-3BDC-4FB7-823D-F8476F321AB1}" srcOrd="0" destOrd="0" presId="urn:microsoft.com/office/officeart/2005/8/layout/process1"/>
    <dgm:cxn modelId="{D03625FC-24A7-4B48-95EE-4DAF20F71385}" type="presOf" srcId="{6F040D6C-12EF-4999-A51B-667AD2084678}" destId="{26B66D28-7D77-48D1-A32F-B7B1AC604A7F}" srcOrd="0" destOrd="0" presId="urn:microsoft.com/office/officeart/2005/8/layout/process1"/>
    <dgm:cxn modelId="{37E0A508-DB00-4D5C-B9DD-FB7082849FDD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A812F15-8BB6-49C9-956C-BFA165511C60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885EC9EB-071C-4178-8D53-99B7F00D9B41}" type="presOf" srcId="{AD768B85-5D8F-43AB-8ECE-C1B281738C56}" destId="{1C1E9B47-3BDC-4FB7-823D-F8476F321AB1}" srcOrd="0" destOrd="0" presId="urn:microsoft.com/office/officeart/2005/8/layout/process1"/>
    <dgm:cxn modelId="{7DC8A8CF-BBA4-465D-B034-A68E598A2BC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3E3FC18-A379-4157-8A8D-9DC813ACE757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3AFF0E3-6154-4C51-8EA0-EF105EA8B8CC}" type="presOf" srcId="{AD768B85-5D8F-43AB-8ECE-C1B281738C56}" destId="{1C1E9B47-3BDC-4FB7-823D-F8476F321AB1}" srcOrd="0" destOrd="0" presId="urn:microsoft.com/office/officeart/2005/8/layout/process1"/>
    <dgm:cxn modelId="{03CCCD3A-3240-4785-AAF2-22768297A7E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F37075D-0673-499E-8808-C5B82512254E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7D8BA143-1BB2-4C7E-8757-7D0F4016F144}" type="presOf" srcId="{6F040D6C-12EF-4999-A51B-667AD2084678}" destId="{26B66D28-7D77-48D1-A32F-B7B1AC604A7F}" srcOrd="0" destOrd="0" presId="urn:microsoft.com/office/officeart/2005/8/layout/process1"/>
    <dgm:cxn modelId="{0D2D18CA-E10E-4378-82CA-782A40D23ACF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75F3416-A788-4ECB-BFC3-93E2A3221AB4}" type="presOf" srcId="{AD768B85-5D8F-43AB-8ECE-C1B281738C56}" destId="{1C1E9B47-3BDC-4FB7-823D-F8476F321AB1}" srcOrd="0" destOrd="0" presId="urn:microsoft.com/office/officeart/2005/8/layout/process1"/>
    <dgm:cxn modelId="{5CAB0589-10F9-42DD-97CF-1FC614DF6553}" type="presOf" srcId="{6F040D6C-12EF-4999-A51B-667AD2084678}" destId="{26B66D28-7D77-48D1-A32F-B7B1AC604A7F}" srcOrd="0" destOrd="0" presId="urn:microsoft.com/office/officeart/2005/8/layout/process1"/>
    <dgm:cxn modelId="{3876575E-7A43-46DC-BA69-9EA9886A7126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13B86864-CEC3-4981-A63A-08068F216B88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51FD3C5-EF0E-4708-AB1A-A947C101F062}" type="presOf" srcId="{AD768B85-5D8F-43AB-8ECE-C1B281738C56}" destId="{1C1E9B47-3BDC-4FB7-823D-F8476F321AB1}" srcOrd="0" destOrd="0" presId="urn:microsoft.com/office/officeart/2005/8/layout/process1"/>
    <dgm:cxn modelId="{34C45889-5C3F-4737-9E6F-0E853CB4003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2CE5E114-8477-4B4D-8E08-F1BA838A59A5}" type="presOf" srcId="{AD768B85-5D8F-43AB-8ECE-C1B281738C56}" destId="{1C1E9B47-3BDC-4FB7-823D-F8476F321AB1}" srcOrd="0" destOrd="0" presId="urn:microsoft.com/office/officeart/2005/8/layout/process1"/>
    <dgm:cxn modelId="{59D80BA1-FCDD-4764-8CC6-1A04D0650F9A}" type="presOf" srcId="{6F040D6C-12EF-4999-A51B-667AD2084678}" destId="{26B66D28-7D77-48D1-A32F-B7B1AC604A7F}" srcOrd="0" destOrd="0" presId="urn:microsoft.com/office/officeart/2005/8/layout/process1"/>
    <dgm:cxn modelId="{30F3DDF3-D79A-4D43-94B4-EA7C75D45C47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F8C7043B-645A-4956-9E85-01CF96980E00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8C598C58-01B8-49D1-AA4A-4E9267CA9149}">
      <dgm:prSet custT="1"/>
      <dgm:spPr/>
      <dgm:t>
        <a:bodyPr/>
        <a:lstStyle/>
        <a:p>
          <a:pPr rtl="0"/>
          <a:r>
            <a:rPr lang="sk-SK" sz="2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Prejsť na úvodnú stránku</a:t>
          </a:r>
          <a:endParaRPr lang="sk-SK" sz="20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C0850BEE-EA59-480B-871D-5E3EF2929404}" type="parTrans" cxnId="{1BA86DC0-A2B5-482C-A923-037D7F585588}">
      <dgm:prSet/>
      <dgm:spPr/>
      <dgm:t>
        <a:bodyPr/>
        <a:lstStyle/>
        <a:p>
          <a:endParaRPr lang="sk-SK"/>
        </a:p>
      </dgm:t>
    </dgm:pt>
    <dgm:pt modelId="{6DF1025F-72FA-4DA5-A1E0-C43F2DD2A09A}" type="sibTrans" cxnId="{1BA86DC0-A2B5-482C-A923-037D7F585588}">
      <dgm:prSet/>
      <dgm:spPr/>
      <dgm:t>
        <a:bodyPr/>
        <a:lstStyle/>
        <a:p>
          <a:endParaRPr lang="sk-SK"/>
        </a:p>
      </dgm:t>
    </dgm:pt>
    <dgm:pt modelId="{5E8D5095-4F30-499F-881A-21932A45CEEE}" type="pres">
      <dgm:prSet presAssocID="{F8C7043B-645A-4956-9E85-01CF96980E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B32E8151-2E9B-423D-BD87-460B1CD2AB0E}" type="pres">
      <dgm:prSet presAssocID="{8C598C58-01B8-49D1-AA4A-4E9267CA91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3008B27-9404-4190-A91A-3E5D0D6261C2}" type="presOf" srcId="{F8C7043B-645A-4956-9E85-01CF96980E00}" destId="{5E8D5095-4F30-499F-881A-21932A45CEEE}" srcOrd="0" destOrd="0" presId="urn:microsoft.com/office/officeart/2005/8/layout/vList2"/>
    <dgm:cxn modelId="{829477F7-8063-438F-8154-9895F377548C}" type="presOf" srcId="{8C598C58-01B8-49D1-AA4A-4E9267CA9149}" destId="{B32E8151-2E9B-423D-BD87-460B1CD2AB0E}" srcOrd="0" destOrd="0" presId="urn:microsoft.com/office/officeart/2005/8/layout/vList2"/>
    <dgm:cxn modelId="{1BA86DC0-A2B5-482C-A923-037D7F585588}" srcId="{F8C7043B-645A-4956-9E85-01CF96980E00}" destId="{8C598C58-01B8-49D1-AA4A-4E9267CA9149}" srcOrd="0" destOrd="0" parTransId="{C0850BEE-EA59-480B-871D-5E3EF2929404}" sibTransId="{6DF1025F-72FA-4DA5-A1E0-C43F2DD2A09A}"/>
    <dgm:cxn modelId="{3FF01FF3-352B-48CA-9FBA-216DEFAECA37}" type="presParOf" srcId="{5E8D5095-4F30-499F-881A-21932A45CEEE}" destId="{B32E8151-2E9B-423D-BD87-460B1CD2AB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71F1C5DC-C7EC-44EE-BCEA-0D15D58A19F0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E81AD085-9CB7-4D35-AEB5-4879FB5D0914}">
      <dgm:prSet custT="1"/>
      <dgm:spPr/>
      <dgm:t>
        <a:bodyPr/>
        <a:lstStyle/>
        <a:p>
          <a:pPr rtl="0"/>
          <a:r>
            <a:rPr lang="sk-SK" sz="2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Prejsť na test</a:t>
          </a:r>
          <a:endParaRPr lang="sk-SK" sz="20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gm:t>
    </dgm:pt>
    <dgm:pt modelId="{14BC020C-73EE-44E2-B1CF-C4B256F98D0E}" type="parTrans" cxnId="{902A2FBA-6FF0-4F6B-BABC-D49AA32FB497}">
      <dgm:prSet/>
      <dgm:spPr/>
      <dgm:t>
        <a:bodyPr/>
        <a:lstStyle/>
        <a:p>
          <a:endParaRPr lang="sk-SK"/>
        </a:p>
      </dgm:t>
    </dgm:pt>
    <dgm:pt modelId="{FDF8C1EF-0041-4E56-9F07-5395912BAD52}" type="sibTrans" cxnId="{902A2FBA-6FF0-4F6B-BABC-D49AA32FB497}">
      <dgm:prSet/>
      <dgm:spPr/>
      <dgm:t>
        <a:bodyPr/>
        <a:lstStyle/>
        <a:p>
          <a:endParaRPr lang="sk-SK"/>
        </a:p>
      </dgm:t>
    </dgm:pt>
    <dgm:pt modelId="{3928C81E-2898-4716-B77E-7C13790B8907}" type="pres">
      <dgm:prSet presAssocID="{71F1C5DC-C7EC-44EE-BCEA-0D15D58A19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D6E3DE47-77FC-436B-B50F-6A40F946303C}" type="pres">
      <dgm:prSet presAssocID="{E81AD085-9CB7-4D35-AEB5-4879FB5D0914}" presName="parentText" presStyleLbl="node1" presStyleIdx="0" presStyleCnt="1" custScaleY="203476" custLinFactNeighborX="11538" custLinFactNeighborY="-1328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02A2FBA-6FF0-4F6B-BABC-D49AA32FB497}" srcId="{71F1C5DC-C7EC-44EE-BCEA-0D15D58A19F0}" destId="{E81AD085-9CB7-4D35-AEB5-4879FB5D0914}" srcOrd="0" destOrd="0" parTransId="{14BC020C-73EE-44E2-B1CF-C4B256F98D0E}" sibTransId="{FDF8C1EF-0041-4E56-9F07-5395912BAD52}"/>
    <dgm:cxn modelId="{7DF83260-A5AA-4DB7-B8C9-C038B3470112}" type="presOf" srcId="{E81AD085-9CB7-4D35-AEB5-4879FB5D0914}" destId="{D6E3DE47-77FC-436B-B50F-6A40F946303C}" srcOrd="0" destOrd="0" presId="urn:microsoft.com/office/officeart/2005/8/layout/vList2"/>
    <dgm:cxn modelId="{622C4F37-3817-4E48-A7FD-65B0C614093E}" type="presOf" srcId="{71F1C5DC-C7EC-44EE-BCEA-0D15D58A19F0}" destId="{3928C81E-2898-4716-B77E-7C13790B8907}" srcOrd="0" destOrd="0" presId="urn:microsoft.com/office/officeart/2005/8/layout/vList2"/>
    <dgm:cxn modelId="{E422C309-AC80-450D-BED1-150CAF82F24D}" type="presParOf" srcId="{3928C81E-2898-4716-B77E-7C13790B8907}" destId="{D6E3DE47-77FC-436B-B50F-6A40F94630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2BBD0-DC9A-4F73-8726-327C961B45B9}">
      <dsp:nvSpPr>
        <dsp:cNvPr id="0" name=""/>
        <dsp:cNvSpPr/>
      </dsp:nvSpPr>
      <dsp:spPr>
        <a:xfrm>
          <a:off x="0" y="0"/>
          <a:ext cx="1872208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Definícia</a:t>
          </a:r>
          <a:endParaRPr lang="sk-SK" sz="1900" kern="1200" dirty="0"/>
        </a:p>
      </dsp:txBody>
      <dsp:txXfrm>
        <a:off x="22246" y="22246"/>
        <a:ext cx="1827716" cy="411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F3B723-24F5-441F-A0DE-F2F3095DB669}">
      <dsp:nvSpPr>
        <dsp:cNvPr id="0" name=""/>
        <dsp:cNvSpPr/>
      </dsp:nvSpPr>
      <dsp:spPr>
        <a:xfrm>
          <a:off x="0" y="0"/>
          <a:ext cx="1584175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Syntéza</a:t>
          </a:r>
          <a:endParaRPr lang="sk-SK" sz="1900" b="1" kern="1200" dirty="0"/>
        </a:p>
      </dsp:txBody>
      <dsp:txXfrm>
        <a:off x="22246" y="22246"/>
        <a:ext cx="1539683" cy="4112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ECD67-7BA6-4A15-ADDE-A01F3CD47F33}">
      <dsp:nvSpPr>
        <dsp:cNvPr id="0" name=""/>
        <dsp:cNvSpPr/>
      </dsp:nvSpPr>
      <dsp:spPr>
        <a:xfrm>
          <a:off x="0" y="2975"/>
          <a:ext cx="2016224" cy="45571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Hlavné zložky</a:t>
          </a:r>
          <a:endParaRPr lang="sk-SK" sz="1900" kern="1200" dirty="0"/>
        </a:p>
      </dsp:txBody>
      <dsp:txXfrm>
        <a:off x="22246" y="25221"/>
        <a:ext cx="1971732" cy="4112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AACF3B-EB30-4CD9-A268-8960A7C9B4EB}">
      <dsp:nvSpPr>
        <dsp:cNvPr id="0" name=""/>
        <dsp:cNvSpPr/>
      </dsp:nvSpPr>
      <dsp:spPr>
        <a:xfrm>
          <a:off x="0" y="2975"/>
          <a:ext cx="2448272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smtClean="0"/>
            <a:t>Cesty aktivácie</a:t>
          </a:r>
          <a:endParaRPr lang="sk-SK" sz="1900" kern="1200" dirty="0"/>
        </a:p>
      </dsp:txBody>
      <dsp:txXfrm>
        <a:off x="22246" y="25221"/>
        <a:ext cx="2403780" cy="4112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F3EF51-74AF-446E-9281-A9EE124302DA}">
      <dsp:nvSpPr>
        <dsp:cNvPr id="0" name=""/>
        <dsp:cNvSpPr/>
      </dsp:nvSpPr>
      <dsp:spPr>
        <a:xfrm>
          <a:off x="0" y="0"/>
          <a:ext cx="3672408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Klasická cesta aktivácie</a:t>
          </a:r>
          <a:endParaRPr lang="sk-SK" sz="1900" kern="1200" dirty="0"/>
        </a:p>
      </dsp:txBody>
      <dsp:txXfrm>
        <a:off x="22246" y="22246"/>
        <a:ext cx="3627916" cy="411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70FDA1-001B-4AB2-A12C-EDE178B1B936}">
      <dsp:nvSpPr>
        <dsp:cNvPr id="0" name=""/>
        <dsp:cNvSpPr/>
      </dsp:nvSpPr>
      <dsp:spPr>
        <a:xfrm>
          <a:off x="0" y="5950"/>
          <a:ext cx="3672408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Alternatívna cesta aktivácie</a:t>
          </a:r>
          <a:endParaRPr lang="sk-SK" sz="1900" kern="1200" dirty="0"/>
        </a:p>
      </dsp:txBody>
      <dsp:txXfrm>
        <a:off x="22246" y="28196"/>
        <a:ext cx="3627916" cy="4112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D8C3E-5C95-4811-B96F-B5F7F3F18CEC}">
      <dsp:nvSpPr>
        <dsp:cNvPr id="0" name=""/>
        <dsp:cNvSpPr/>
      </dsp:nvSpPr>
      <dsp:spPr>
        <a:xfrm>
          <a:off x="0" y="0"/>
          <a:ext cx="3384376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Lektínová cesta aktivácie</a:t>
          </a:r>
          <a:endParaRPr lang="sk-SK" sz="1900" kern="1200" dirty="0"/>
        </a:p>
      </dsp:txBody>
      <dsp:txXfrm>
        <a:off x="22246" y="22246"/>
        <a:ext cx="3339884" cy="41122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989AAB-DC04-4F8C-816D-AA216B5499ED}">
      <dsp:nvSpPr>
        <dsp:cNvPr id="0" name=""/>
        <dsp:cNvSpPr/>
      </dsp:nvSpPr>
      <dsp:spPr>
        <a:xfrm>
          <a:off x="0" y="0"/>
          <a:ext cx="3528392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Membránový útočný komplex</a:t>
          </a:r>
          <a:endParaRPr lang="sk-SK" sz="1900" kern="1200" dirty="0"/>
        </a:p>
      </dsp:txBody>
      <dsp:txXfrm>
        <a:off x="22246" y="22246"/>
        <a:ext cx="3483900" cy="4112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00B9D8-F728-4FA2-92D9-703717C4D99D}">
      <dsp:nvSpPr>
        <dsp:cNvPr id="0" name=""/>
        <dsp:cNvSpPr/>
      </dsp:nvSpPr>
      <dsp:spPr>
        <a:xfrm>
          <a:off x="0" y="0"/>
          <a:ext cx="2520280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smtClean="0"/>
            <a:t>Biologické účinky </a:t>
          </a:r>
          <a:endParaRPr lang="sk-SK" sz="1900" kern="1200" dirty="0"/>
        </a:p>
      </dsp:txBody>
      <dsp:txXfrm>
        <a:off x="22246" y="22246"/>
        <a:ext cx="2475788" cy="4112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31479-20DA-4247-A0DD-58F2A95CD913}">
      <dsp:nvSpPr>
        <dsp:cNvPr id="0" name=""/>
        <dsp:cNvSpPr/>
      </dsp:nvSpPr>
      <dsp:spPr>
        <a:xfrm>
          <a:off x="0" y="0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Stanovenie zložiek komplementu</a:t>
          </a:r>
          <a:endParaRPr lang="sk-SK" sz="19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284724" y="284724"/>
        <a:ext cx="1374768" cy="13747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1CA8B-8EEC-4AFC-B048-FD40DC7439D9}">
      <dsp:nvSpPr>
        <dsp:cNvPr id="0" name=""/>
        <dsp:cNvSpPr/>
      </dsp:nvSpPr>
      <dsp:spPr>
        <a:xfrm>
          <a:off x="295289" y="0"/>
          <a:ext cx="2073716" cy="20737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Stanovenie celkovej aktivity komplementu</a:t>
          </a:r>
          <a:endParaRPr lang="sk-SK" sz="20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598978" y="303689"/>
        <a:ext cx="1466338" cy="14663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2F93-4923-4B2C-9695-E3E649C895E3}">
      <dsp:nvSpPr>
        <dsp:cNvPr id="0" name=""/>
        <dsp:cNvSpPr/>
      </dsp:nvSpPr>
      <dsp:spPr>
        <a:xfrm>
          <a:off x="1068" y="0"/>
          <a:ext cx="2279362" cy="6463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/>
            <a:t>z neaktívnej formy </a:t>
          </a:r>
          <a:endParaRPr lang="sk-SK" sz="2100" kern="1200" dirty="0"/>
        </a:p>
      </dsp:txBody>
      <dsp:txXfrm>
        <a:off x="19998" y="18930"/>
        <a:ext cx="2241502" cy="608471"/>
      </dsp:txXfrm>
    </dsp:sp>
    <dsp:sp modelId="{142425E5-C784-49E6-A0DB-1745EB44FB51}">
      <dsp:nvSpPr>
        <dsp:cNvPr id="0" name=""/>
        <dsp:cNvSpPr/>
      </dsp:nvSpPr>
      <dsp:spPr>
        <a:xfrm>
          <a:off x="2508367" y="40524"/>
          <a:ext cx="483224" cy="5652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700" kern="1200"/>
        </a:p>
      </dsp:txBody>
      <dsp:txXfrm>
        <a:off x="2508367" y="153580"/>
        <a:ext cx="338257" cy="339169"/>
      </dsp:txXfrm>
    </dsp:sp>
    <dsp:sp modelId="{23C8CF4E-FB6B-4377-99F5-77E72EDC7F03}">
      <dsp:nvSpPr>
        <dsp:cNvPr id="0" name=""/>
        <dsp:cNvSpPr/>
      </dsp:nvSpPr>
      <dsp:spPr>
        <a:xfrm>
          <a:off x="3192176" y="0"/>
          <a:ext cx="2279362" cy="6463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100" b="1" kern="1200" dirty="0" smtClean="0"/>
            <a:t>na aktívne enzýmy</a:t>
          </a:r>
          <a:endParaRPr lang="sk-SK" sz="2100" kern="1200" dirty="0"/>
        </a:p>
      </dsp:txBody>
      <dsp:txXfrm>
        <a:off x="3211106" y="18930"/>
        <a:ext cx="2241502" cy="60847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432058" y="72007"/>
          <a:ext cx="1571077" cy="251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smtClean="0"/>
            <a:t>Klasická cesta</a:t>
          </a:r>
          <a:endParaRPr lang="sk-SK" sz="1400" kern="1200" dirty="0"/>
        </a:p>
      </dsp:txBody>
      <dsp:txXfrm>
        <a:off x="444358" y="84307"/>
        <a:ext cx="1546477" cy="22735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417656" y="72007"/>
          <a:ext cx="1518708" cy="251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smtClean="0"/>
            <a:t>Lektínová cesta</a:t>
          </a:r>
          <a:endParaRPr lang="sk-SK" sz="1400" kern="1200" dirty="0"/>
        </a:p>
      </dsp:txBody>
      <dsp:txXfrm>
        <a:off x="429956" y="84307"/>
        <a:ext cx="1494108" cy="22735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576063" y="46591"/>
          <a:ext cx="1578922" cy="241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smtClean="0"/>
            <a:t>Alternatívna cesta</a:t>
          </a:r>
          <a:endParaRPr lang="sk-SK" sz="1400" kern="1200" dirty="0"/>
        </a:p>
      </dsp:txBody>
      <dsp:txXfrm>
        <a:off x="587849" y="58377"/>
        <a:ext cx="1555350" cy="21786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594065" y="35931"/>
          <a:ext cx="1628263" cy="3241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smtClean="0"/>
            <a:t>Terminálna cesta</a:t>
          </a:r>
          <a:endParaRPr lang="sk-SK" sz="1400" kern="1200" dirty="0"/>
        </a:p>
      </dsp:txBody>
      <dsp:txXfrm>
        <a:off x="609887" y="51753"/>
        <a:ext cx="1596619" cy="29246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362666" y="0"/>
          <a:ext cx="789461" cy="3241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smtClean="0"/>
            <a:t>   MAC</a:t>
          </a:r>
          <a:endParaRPr lang="sk-SK" sz="1400" b="1" kern="1200" dirty="0"/>
        </a:p>
      </dsp:txBody>
      <dsp:txXfrm>
        <a:off x="378488" y="15822"/>
        <a:ext cx="757817" cy="29246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ZAČAŤ  TEST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NASPÄŤ </a:t>
          </a:r>
          <a:endParaRPr lang="sk-SK" sz="2400" b="1" kern="1200" cap="none" spc="0" dirty="0">
            <a:ln w="11430"/>
            <a:gradFill>
              <a:gsLst>
                <a:gs pos="0">
                  <a:schemeClr val="accent6">
                    <a:tint val="90000"/>
                    <a:satMod val="120000"/>
                  </a:schemeClr>
                </a:gs>
                <a:gs pos="25000">
                  <a:schemeClr val="accent6">
                    <a:tint val="93000"/>
                    <a:satMod val="120000"/>
                  </a:schemeClr>
                </a:gs>
                <a:gs pos="50000">
                  <a:schemeClr val="accent6">
                    <a:shade val="89000"/>
                    <a:satMod val="110000"/>
                  </a:schemeClr>
                </a:gs>
                <a:gs pos="75000">
                  <a:schemeClr val="accent6">
                    <a:tint val="93000"/>
                    <a:satMod val="120000"/>
                  </a:schemeClr>
                </a:gs>
                <a:gs pos="100000">
                  <a:schemeClr val="accent6">
                    <a:tint val="90000"/>
                    <a:satMod val="120000"/>
                  </a:schemeClr>
                </a:gs>
              </a:gsLst>
              <a:lin ang="5400000"/>
            </a:gradFill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>
        <a:off x="17995" y="15325"/>
        <a:ext cx="2700312" cy="492570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2E8151-2E9B-423D-BD87-460B1CD2AB0E}">
      <dsp:nvSpPr>
        <dsp:cNvPr id="0" name=""/>
        <dsp:cNvSpPr/>
      </dsp:nvSpPr>
      <dsp:spPr>
        <a:xfrm>
          <a:off x="0" y="7105"/>
          <a:ext cx="2160240" cy="992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Prejsť na úvodnú stránku</a:t>
          </a:r>
          <a:endParaRPr lang="sk-SK" sz="20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8433" y="55538"/>
        <a:ext cx="2063374" cy="895294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3DE47-77FC-436B-B50F-6A40F946303C}">
      <dsp:nvSpPr>
        <dsp:cNvPr id="0" name=""/>
        <dsp:cNvSpPr/>
      </dsp:nvSpPr>
      <dsp:spPr>
        <a:xfrm>
          <a:off x="0" y="1"/>
          <a:ext cx="1872208" cy="9951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0" kern="12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Prejsť na test</a:t>
          </a:r>
          <a:endParaRPr lang="sk-SK" sz="2000" b="0" kern="120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endParaRPr>
        </a:p>
      </dsp:txBody>
      <dsp:txXfrm>
        <a:off x="48578" y="48579"/>
        <a:ext cx="1775052" cy="897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1936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8304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29892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48195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3416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843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0574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43816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1382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21132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9001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4C955-33BE-4332-A491-3AF895DB4ED5}" type="datetimeFigureOut">
              <a:rPr lang="sk-SK" smtClean="0"/>
              <a:t>6.11.2016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7D2A1-FA7F-4C28-A0A9-4559110F74F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502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diagramLayout" Target="../diagrams/layout5.xml"/><Relationship Id="rId21" Type="http://schemas.openxmlformats.org/officeDocument/2006/relationships/diagramQuickStyle" Target="../diagrams/quickStyle4.xml"/><Relationship Id="rId34" Type="http://schemas.microsoft.com/office/2007/relationships/diagramDrawing" Target="../diagrams/drawing6.xml"/><Relationship Id="rId42" Type="http://schemas.openxmlformats.org/officeDocument/2006/relationships/diagramData" Target="../diagrams/data8.xml"/><Relationship Id="rId47" Type="http://schemas.openxmlformats.org/officeDocument/2006/relationships/diagramData" Target="../diagrams/data9.xml"/><Relationship Id="rId50" Type="http://schemas.openxmlformats.org/officeDocument/2006/relationships/diagramColors" Target="../diagrams/colors9.xml"/><Relationship Id="rId55" Type="http://schemas.openxmlformats.org/officeDocument/2006/relationships/diagramQuickStyle" Target="../diagrams/quickStyle10.xml"/><Relationship Id="rId63" Type="http://schemas.microsoft.com/office/2007/relationships/diagramDrawing" Target="../diagrams/drawing11.xml"/><Relationship Id="rId68" Type="http://schemas.microsoft.com/office/2007/relationships/diagramDrawing" Target="../diagrams/drawing12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29" Type="http://schemas.microsoft.com/office/2007/relationships/diagramDrawing" Target="../diagrams/drawing5.xml"/><Relationship Id="rId11" Type="http://schemas.openxmlformats.org/officeDocument/2006/relationships/diagramColors" Target="../diagrams/colors2.xml"/><Relationship Id="rId24" Type="http://schemas.openxmlformats.org/officeDocument/2006/relationships/slide" Target="slide6.xml"/><Relationship Id="rId32" Type="http://schemas.openxmlformats.org/officeDocument/2006/relationships/diagramQuickStyle" Target="../diagrams/quickStyle6.xml"/><Relationship Id="rId37" Type="http://schemas.openxmlformats.org/officeDocument/2006/relationships/diagramLayout" Target="../diagrams/layout7.xml"/><Relationship Id="rId40" Type="http://schemas.microsoft.com/office/2007/relationships/diagramDrawing" Target="../diagrams/drawing7.xml"/><Relationship Id="rId45" Type="http://schemas.openxmlformats.org/officeDocument/2006/relationships/diagramColors" Target="../diagrams/colors8.xml"/><Relationship Id="rId53" Type="http://schemas.openxmlformats.org/officeDocument/2006/relationships/diagramData" Target="../diagrams/data10.xml"/><Relationship Id="rId58" Type="http://schemas.openxmlformats.org/officeDocument/2006/relationships/slide" Target="slide12.xml"/><Relationship Id="rId66" Type="http://schemas.openxmlformats.org/officeDocument/2006/relationships/diagramQuickStyle" Target="../diagrams/quickStyle12.xml"/><Relationship Id="rId5" Type="http://schemas.openxmlformats.org/officeDocument/2006/relationships/diagramColors" Target="../diagrams/colors1.xml"/><Relationship Id="rId61" Type="http://schemas.openxmlformats.org/officeDocument/2006/relationships/diagramQuickStyle" Target="../diagrams/quickStyle11.xml"/><Relationship Id="rId19" Type="http://schemas.openxmlformats.org/officeDocument/2006/relationships/diagramData" Target="../diagrams/data4.xml"/><Relationship Id="rId14" Type="http://schemas.openxmlformats.org/officeDocument/2006/relationships/diagramLayout" Target="../diagrams/layout3.xml"/><Relationship Id="rId22" Type="http://schemas.openxmlformats.org/officeDocument/2006/relationships/diagramColors" Target="../diagrams/colors4.xml"/><Relationship Id="rId27" Type="http://schemas.openxmlformats.org/officeDocument/2006/relationships/diagramQuickStyle" Target="../diagrams/quickStyle5.xml"/><Relationship Id="rId30" Type="http://schemas.openxmlformats.org/officeDocument/2006/relationships/diagramData" Target="../diagrams/data6.xml"/><Relationship Id="rId35" Type="http://schemas.openxmlformats.org/officeDocument/2006/relationships/slide" Target="slide8.xml"/><Relationship Id="rId43" Type="http://schemas.openxmlformats.org/officeDocument/2006/relationships/diagramLayout" Target="../diagrams/layout8.xml"/><Relationship Id="rId48" Type="http://schemas.openxmlformats.org/officeDocument/2006/relationships/diagramLayout" Target="../diagrams/layout9.xml"/><Relationship Id="rId56" Type="http://schemas.openxmlformats.org/officeDocument/2006/relationships/diagramColors" Target="../diagrams/colors10.xml"/><Relationship Id="rId64" Type="http://schemas.openxmlformats.org/officeDocument/2006/relationships/diagramData" Target="../diagrams/data12.xml"/><Relationship Id="rId8" Type="http://schemas.openxmlformats.org/officeDocument/2006/relationships/diagramData" Target="../diagrams/data2.xml"/><Relationship Id="rId51" Type="http://schemas.microsoft.com/office/2007/relationships/diagramDrawing" Target="../diagrams/drawing9.xml"/><Relationship Id="rId3" Type="http://schemas.openxmlformats.org/officeDocument/2006/relationships/diagramLayout" Target="../diagrams/layout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diagramData" Target="../diagrams/data5.xml"/><Relationship Id="rId33" Type="http://schemas.openxmlformats.org/officeDocument/2006/relationships/diagramColors" Target="../diagrams/colors6.xml"/><Relationship Id="rId38" Type="http://schemas.openxmlformats.org/officeDocument/2006/relationships/diagramQuickStyle" Target="../diagrams/quickStyle7.xml"/><Relationship Id="rId46" Type="http://schemas.microsoft.com/office/2007/relationships/diagramDrawing" Target="../diagrams/drawing8.xml"/><Relationship Id="rId59" Type="http://schemas.openxmlformats.org/officeDocument/2006/relationships/diagramData" Target="../diagrams/data11.xml"/><Relationship Id="rId67" Type="http://schemas.openxmlformats.org/officeDocument/2006/relationships/diagramColors" Target="../diagrams/colors12.xml"/><Relationship Id="rId20" Type="http://schemas.openxmlformats.org/officeDocument/2006/relationships/diagramLayout" Target="../diagrams/layout4.xml"/><Relationship Id="rId41" Type="http://schemas.openxmlformats.org/officeDocument/2006/relationships/slide" Target="slide9.xml"/><Relationship Id="rId54" Type="http://schemas.openxmlformats.org/officeDocument/2006/relationships/diagramLayout" Target="../diagrams/layout10.xml"/><Relationship Id="rId62" Type="http://schemas.openxmlformats.org/officeDocument/2006/relationships/diagramColors" Target="../diagrams/colors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5" Type="http://schemas.openxmlformats.org/officeDocument/2006/relationships/diagramQuickStyle" Target="../diagrams/quickStyle3.xml"/><Relationship Id="rId23" Type="http://schemas.microsoft.com/office/2007/relationships/diagramDrawing" Target="../diagrams/drawing4.xml"/><Relationship Id="rId28" Type="http://schemas.openxmlformats.org/officeDocument/2006/relationships/diagramColors" Target="../diagrams/colors5.xml"/><Relationship Id="rId36" Type="http://schemas.openxmlformats.org/officeDocument/2006/relationships/diagramData" Target="../diagrams/data7.xml"/><Relationship Id="rId49" Type="http://schemas.openxmlformats.org/officeDocument/2006/relationships/diagramQuickStyle" Target="../diagrams/quickStyle9.xml"/><Relationship Id="rId57" Type="http://schemas.microsoft.com/office/2007/relationships/diagramDrawing" Target="../diagrams/drawing10.xml"/><Relationship Id="rId10" Type="http://schemas.openxmlformats.org/officeDocument/2006/relationships/diagramQuickStyle" Target="../diagrams/quickStyle2.xml"/><Relationship Id="rId31" Type="http://schemas.openxmlformats.org/officeDocument/2006/relationships/diagramLayout" Target="../diagrams/layout6.xml"/><Relationship Id="rId44" Type="http://schemas.openxmlformats.org/officeDocument/2006/relationships/diagramQuickStyle" Target="../diagrams/quickStyle8.xml"/><Relationship Id="rId52" Type="http://schemas.openxmlformats.org/officeDocument/2006/relationships/slide" Target="slide11.xml"/><Relationship Id="rId60" Type="http://schemas.openxmlformats.org/officeDocument/2006/relationships/diagramLayout" Target="../diagrams/layout11.xml"/><Relationship Id="rId65" Type="http://schemas.openxmlformats.org/officeDocument/2006/relationships/diagramLayout" Target="../diagrams/layout1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3" Type="http://schemas.openxmlformats.org/officeDocument/2006/relationships/diagramData" Target="../diagrams/data3.xml"/><Relationship Id="rId18" Type="http://schemas.openxmlformats.org/officeDocument/2006/relationships/slide" Target="slide5.xml"/><Relationship Id="rId39" Type="http://schemas.openxmlformats.org/officeDocument/2006/relationships/diagramColors" Target="../diagrams/colors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13" Type="http://schemas.openxmlformats.org/officeDocument/2006/relationships/diagramData" Target="../diagrams/data14.xml"/><Relationship Id="rId3" Type="http://schemas.openxmlformats.org/officeDocument/2006/relationships/image" Target="../media/image3.png"/><Relationship Id="rId7" Type="http://schemas.openxmlformats.org/officeDocument/2006/relationships/diagramData" Target="../diagrams/data13.xml"/><Relationship Id="rId12" Type="http://schemas.openxmlformats.org/officeDocument/2006/relationships/slide" Target="slide2.xml"/><Relationship Id="rId17" Type="http://schemas.microsoft.com/office/2007/relationships/diagramDrawing" Target="../diagrams/drawing14.xml"/><Relationship Id="rId2" Type="http://schemas.openxmlformats.org/officeDocument/2006/relationships/image" Target="../media/image2.png"/><Relationship Id="rId16" Type="http://schemas.openxmlformats.org/officeDocument/2006/relationships/diagramColors" Target="../diagrams/colors1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microsoft.com/office/2007/relationships/diagramDrawing" Target="../diagrams/drawing13.xml"/><Relationship Id="rId5" Type="http://schemas.openxmlformats.org/officeDocument/2006/relationships/image" Target="../media/image5.png"/><Relationship Id="rId15" Type="http://schemas.openxmlformats.org/officeDocument/2006/relationships/diagramQuickStyle" Target="../diagrams/quickStyle14.xml"/><Relationship Id="rId10" Type="http://schemas.openxmlformats.org/officeDocument/2006/relationships/diagramColors" Target="../diagrams/colors13.xml"/><Relationship Id="rId4" Type="http://schemas.openxmlformats.org/officeDocument/2006/relationships/image" Target="../media/image4.png"/><Relationship Id="rId9" Type="http://schemas.openxmlformats.org/officeDocument/2006/relationships/diagramQuickStyle" Target="../diagrams/quickStyle13.xml"/><Relationship Id="rId14" Type="http://schemas.openxmlformats.org/officeDocument/2006/relationships/diagramLayout" Target="../diagrams/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13" Type="http://schemas.openxmlformats.org/officeDocument/2006/relationships/diagramData" Target="../diagrams/data17.xml"/><Relationship Id="rId3" Type="http://schemas.openxmlformats.org/officeDocument/2006/relationships/diagramLayout" Target="../diagrams/layout15.xml"/><Relationship Id="rId7" Type="http://schemas.openxmlformats.org/officeDocument/2006/relationships/slide" Target="slide13.xml"/><Relationship Id="rId12" Type="http://schemas.microsoft.com/office/2007/relationships/diagramDrawing" Target="../diagrams/drawing16.xml"/><Relationship Id="rId17" Type="http://schemas.microsoft.com/office/2007/relationships/diagramDrawing" Target="../diagrams/drawing17.xml"/><Relationship Id="rId2" Type="http://schemas.openxmlformats.org/officeDocument/2006/relationships/diagramData" Target="../diagrams/data15.xml"/><Relationship Id="rId16" Type="http://schemas.openxmlformats.org/officeDocument/2006/relationships/diagramColors" Target="../diagrams/colors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openxmlformats.org/officeDocument/2006/relationships/diagramColors" Target="../diagrams/colors16.xml"/><Relationship Id="rId5" Type="http://schemas.openxmlformats.org/officeDocument/2006/relationships/diagramColors" Target="../diagrams/colors15.xml"/><Relationship Id="rId15" Type="http://schemas.openxmlformats.org/officeDocument/2006/relationships/diagramQuickStyle" Target="../diagrams/quickStyle17.xml"/><Relationship Id="rId10" Type="http://schemas.openxmlformats.org/officeDocument/2006/relationships/diagramQuickStyle" Target="../diagrams/quickStyle16.xml"/><Relationship Id="rId4" Type="http://schemas.openxmlformats.org/officeDocument/2006/relationships/diagramQuickStyle" Target="../diagrams/quickStyle15.xml"/><Relationship Id="rId9" Type="http://schemas.openxmlformats.org/officeDocument/2006/relationships/diagramLayout" Target="../diagrams/layout16.xml"/><Relationship Id="rId14" Type="http://schemas.openxmlformats.org/officeDocument/2006/relationships/diagramLayout" Target="../diagrams/layout17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20.xml"/><Relationship Id="rId18" Type="http://schemas.openxmlformats.org/officeDocument/2006/relationships/diagramData" Target="../diagrams/data21.xml"/><Relationship Id="rId26" Type="http://schemas.openxmlformats.org/officeDocument/2006/relationships/diagramColors" Target="../diagrams/colors22.xml"/><Relationship Id="rId21" Type="http://schemas.openxmlformats.org/officeDocument/2006/relationships/diagramColors" Target="../diagrams/colors21.xml"/><Relationship Id="rId34" Type="http://schemas.openxmlformats.org/officeDocument/2006/relationships/diagramLayout" Target="../diagrams/layout24.xml"/><Relationship Id="rId7" Type="http://schemas.microsoft.com/office/2007/relationships/diagramDrawing" Target="../diagrams/drawing18.xml"/><Relationship Id="rId12" Type="http://schemas.microsoft.com/office/2007/relationships/diagramDrawing" Target="../diagrams/drawing19.xml"/><Relationship Id="rId17" Type="http://schemas.microsoft.com/office/2007/relationships/diagramDrawing" Target="../diagrams/drawing20.xml"/><Relationship Id="rId25" Type="http://schemas.openxmlformats.org/officeDocument/2006/relationships/diagramQuickStyle" Target="../diagrams/quickStyle22.xml"/><Relationship Id="rId33" Type="http://schemas.openxmlformats.org/officeDocument/2006/relationships/diagramData" Target="../diagrams/data24.xml"/><Relationship Id="rId2" Type="http://schemas.openxmlformats.org/officeDocument/2006/relationships/image" Target="../media/image6.png"/><Relationship Id="rId16" Type="http://schemas.openxmlformats.org/officeDocument/2006/relationships/diagramColors" Target="../diagrams/colors20.xml"/><Relationship Id="rId20" Type="http://schemas.openxmlformats.org/officeDocument/2006/relationships/diagramQuickStyle" Target="../diagrams/quickStyle21.xml"/><Relationship Id="rId29" Type="http://schemas.openxmlformats.org/officeDocument/2006/relationships/diagramLayout" Target="../diagrams/layout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11" Type="http://schemas.openxmlformats.org/officeDocument/2006/relationships/diagramColors" Target="../diagrams/colors19.xml"/><Relationship Id="rId24" Type="http://schemas.openxmlformats.org/officeDocument/2006/relationships/diagramLayout" Target="../diagrams/layout22.xml"/><Relationship Id="rId32" Type="http://schemas.microsoft.com/office/2007/relationships/diagramDrawing" Target="../diagrams/drawing23.xml"/><Relationship Id="rId37" Type="http://schemas.microsoft.com/office/2007/relationships/diagramDrawing" Target="../diagrams/drawing24.xml"/><Relationship Id="rId5" Type="http://schemas.openxmlformats.org/officeDocument/2006/relationships/diagramQuickStyle" Target="../diagrams/quickStyle18.xml"/><Relationship Id="rId15" Type="http://schemas.openxmlformats.org/officeDocument/2006/relationships/diagramQuickStyle" Target="../diagrams/quickStyle20.xml"/><Relationship Id="rId23" Type="http://schemas.openxmlformats.org/officeDocument/2006/relationships/diagramData" Target="../diagrams/data22.xml"/><Relationship Id="rId28" Type="http://schemas.openxmlformats.org/officeDocument/2006/relationships/diagramData" Target="../diagrams/data23.xml"/><Relationship Id="rId36" Type="http://schemas.openxmlformats.org/officeDocument/2006/relationships/diagramColors" Target="../diagrams/colors24.xml"/><Relationship Id="rId10" Type="http://schemas.openxmlformats.org/officeDocument/2006/relationships/diagramQuickStyle" Target="../diagrams/quickStyle19.xml"/><Relationship Id="rId19" Type="http://schemas.openxmlformats.org/officeDocument/2006/relationships/diagramLayout" Target="../diagrams/layout21.xml"/><Relationship Id="rId31" Type="http://schemas.openxmlformats.org/officeDocument/2006/relationships/diagramColors" Target="../diagrams/colors23.xml"/><Relationship Id="rId4" Type="http://schemas.openxmlformats.org/officeDocument/2006/relationships/diagramLayout" Target="../diagrams/layout18.xml"/><Relationship Id="rId9" Type="http://schemas.openxmlformats.org/officeDocument/2006/relationships/diagramLayout" Target="../diagrams/layout19.xml"/><Relationship Id="rId14" Type="http://schemas.openxmlformats.org/officeDocument/2006/relationships/diagramLayout" Target="../diagrams/layout20.xml"/><Relationship Id="rId22" Type="http://schemas.microsoft.com/office/2007/relationships/diagramDrawing" Target="../diagrams/drawing21.xml"/><Relationship Id="rId27" Type="http://schemas.microsoft.com/office/2007/relationships/diagramDrawing" Target="../diagrams/drawing22.xml"/><Relationship Id="rId30" Type="http://schemas.openxmlformats.org/officeDocument/2006/relationships/diagramQuickStyle" Target="../diagrams/quickStyle23.xml"/><Relationship Id="rId35" Type="http://schemas.openxmlformats.org/officeDocument/2006/relationships/diagramQuickStyle" Target="../diagrams/quickStyle24.xml"/><Relationship Id="rId8" Type="http://schemas.openxmlformats.org/officeDocument/2006/relationships/diagramData" Target="../diagrams/data19.xml"/><Relationship Id="rId3" Type="http://schemas.openxmlformats.org/officeDocument/2006/relationships/diagramData" Target="../diagrams/data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0.xml"/><Relationship Id="rId3" Type="http://schemas.openxmlformats.org/officeDocument/2006/relationships/diagramLayout" Target="../diagrams/layout29.xml"/><Relationship Id="rId7" Type="http://schemas.openxmlformats.org/officeDocument/2006/relationships/slide" Target="slide2.xml"/><Relationship Id="rId12" Type="http://schemas.microsoft.com/office/2007/relationships/diagramDrawing" Target="../diagrams/drawing30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11" Type="http://schemas.openxmlformats.org/officeDocument/2006/relationships/diagramColors" Target="../diagrams/colors30.xml"/><Relationship Id="rId5" Type="http://schemas.openxmlformats.org/officeDocument/2006/relationships/diagramColors" Target="../diagrams/colors29.xml"/><Relationship Id="rId10" Type="http://schemas.openxmlformats.org/officeDocument/2006/relationships/diagramQuickStyle" Target="../diagrams/quickStyle30.xml"/><Relationship Id="rId4" Type="http://schemas.openxmlformats.org/officeDocument/2006/relationships/diagramQuickStyle" Target="../diagrams/quickStyle29.xml"/><Relationship Id="rId9" Type="http://schemas.openxmlformats.org/officeDocument/2006/relationships/diagramLayout" Target="../diagrams/layout3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2.xml"/><Relationship Id="rId13" Type="http://schemas.openxmlformats.org/officeDocument/2006/relationships/image" Target="../media/image7.png"/><Relationship Id="rId3" Type="http://schemas.openxmlformats.org/officeDocument/2006/relationships/diagramLayout" Target="../diagrams/layout31.xml"/><Relationship Id="rId7" Type="http://schemas.openxmlformats.org/officeDocument/2006/relationships/slide" Target="slide2.xml"/><Relationship Id="rId12" Type="http://schemas.microsoft.com/office/2007/relationships/diagramDrawing" Target="../diagrams/drawing32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11" Type="http://schemas.openxmlformats.org/officeDocument/2006/relationships/diagramColors" Target="../diagrams/colors32.xml"/><Relationship Id="rId5" Type="http://schemas.openxmlformats.org/officeDocument/2006/relationships/diagramColors" Target="../diagrams/colors31.xml"/><Relationship Id="rId10" Type="http://schemas.openxmlformats.org/officeDocument/2006/relationships/diagramQuickStyle" Target="../diagrams/quickStyle32.xml"/><Relationship Id="rId4" Type="http://schemas.openxmlformats.org/officeDocument/2006/relationships/diagramQuickStyle" Target="../diagrams/quickStyle31.xml"/><Relationship Id="rId9" Type="http://schemas.openxmlformats.org/officeDocument/2006/relationships/diagramLayout" Target="../diagrams/layout3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4.xml"/><Relationship Id="rId3" Type="http://schemas.openxmlformats.org/officeDocument/2006/relationships/diagramLayout" Target="../diagrams/layout33.xml"/><Relationship Id="rId7" Type="http://schemas.openxmlformats.org/officeDocument/2006/relationships/diagramData" Target="../diagrams/data34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11" Type="http://schemas.microsoft.com/office/2007/relationships/diagramDrawing" Target="../diagrams/drawing34.xml"/><Relationship Id="rId5" Type="http://schemas.openxmlformats.org/officeDocument/2006/relationships/diagramColors" Target="../diagrams/colors33.xml"/><Relationship Id="rId10" Type="http://schemas.openxmlformats.org/officeDocument/2006/relationships/diagramColors" Target="../diagrams/colors34.xml"/><Relationship Id="rId4" Type="http://schemas.openxmlformats.org/officeDocument/2006/relationships/diagramQuickStyle" Target="../diagrams/quickStyle33.xml"/><Relationship Id="rId9" Type="http://schemas.openxmlformats.org/officeDocument/2006/relationships/diagramQuickStyle" Target="../diagrams/quickStyle3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6.xml"/><Relationship Id="rId3" Type="http://schemas.openxmlformats.org/officeDocument/2006/relationships/diagramLayout" Target="../diagrams/layout35.xml"/><Relationship Id="rId7" Type="http://schemas.openxmlformats.org/officeDocument/2006/relationships/diagramData" Target="../diagrams/data36.xml"/><Relationship Id="rId12" Type="http://schemas.openxmlformats.org/officeDocument/2006/relationships/image" Target="../media/image8.png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11" Type="http://schemas.microsoft.com/office/2007/relationships/diagramDrawing" Target="../diagrams/drawing36.xml"/><Relationship Id="rId5" Type="http://schemas.openxmlformats.org/officeDocument/2006/relationships/diagramColors" Target="../diagrams/colors35.xml"/><Relationship Id="rId10" Type="http://schemas.openxmlformats.org/officeDocument/2006/relationships/diagramColors" Target="../diagrams/colors36.xml"/><Relationship Id="rId4" Type="http://schemas.openxmlformats.org/officeDocument/2006/relationships/diagramQuickStyle" Target="../diagrams/quickStyle35.xml"/><Relationship Id="rId9" Type="http://schemas.openxmlformats.org/officeDocument/2006/relationships/diagramQuickStyle" Target="../diagrams/quickStyle3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8.xml"/><Relationship Id="rId3" Type="http://schemas.openxmlformats.org/officeDocument/2006/relationships/diagramData" Target="../diagrams/data37.xml"/><Relationship Id="rId7" Type="http://schemas.microsoft.com/office/2007/relationships/diagramDrawing" Target="../diagrams/drawing37.xml"/><Relationship Id="rId12" Type="http://schemas.microsoft.com/office/2007/relationships/diagramDrawing" Target="../diagrams/drawing38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7.xml"/><Relationship Id="rId11" Type="http://schemas.openxmlformats.org/officeDocument/2006/relationships/diagramColors" Target="../diagrams/colors38.xml"/><Relationship Id="rId5" Type="http://schemas.openxmlformats.org/officeDocument/2006/relationships/diagramQuickStyle" Target="../diagrams/quickStyle37.xml"/><Relationship Id="rId10" Type="http://schemas.openxmlformats.org/officeDocument/2006/relationships/diagramQuickStyle" Target="../diagrams/quickStyle38.xml"/><Relationship Id="rId4" Type="http://schemas.openxmlformats.org/officeDocument/2006/relationships/diagramLayout" Target="../diagrams/layout37.xml"/><Relationship Id="rId9" Type="http://schemas.openxmlformats.org/officeDocument/2006/relationships/diagramLayout" Target="../diagrams/layout3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9.xml"/><Relationship Id="rId7" Type="http://schemas.microsoft.com/office/2007/relationships/diagramDrawing" Target="../diagrams/drawing3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9.xml"/><Relationship Id="rId5" Type="http://schemas.openxmlformats.org/officeDocument/2006/relationships/diagramQuickStyle" Target="../diagrams/quickStyle39.xml"/><Relationship Id="rId4" Type="http://schemas.openxmlformats.org/officeDocument/2006/relationships/diagramLayout" Target="../diagrams/layout3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microsoft.com/office/2007/relationships/diagramDrawing" Target="../diagrams/drawing41.xml"/><Relationship Id="rId3" Type="http://schemas.openxmlformats.org/officeDocument/2006/relationships/diagramData" Target="../diagrams/data40.xml"/><Relationship Id="rId7" Type="http://schemas.microsoft.com/office/2007/relationships/diagramDrawing" Target="../diagrams/drawing40.xml"/><Relationship Id="rId12" Type="http://schemas.openxmlformats.org/officeDocument/2006/relationships/diagramColors" Target="../diagrams/colors4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0.xml"/><Relationship Id="rId11" Type="http://schemas.openxmlformats.org/officeDocument/2006/relationships/diagramQuickStyle" Target="../diagrams/quickStyle41.xml"/><Relationship Id="rId5" Type="http://schemas.openxmlformats.org/officeDocument/2006/relationships/diagramQuickStyle" Target="../diagrams/quickStyle40.xml"/><Relationship Id="rId10" Type="http://schemas.openxmlformats.org/officeDocument/2006/relationships/diagramLayout" Target="../diagrams/layout41.xml"/><Relationship Id="rId4" Type="http://schemas.openxmlformats.org/officeDocument/2006/relationships/diagramLayout" Target="../diagrams/layout40.xml"/><Relationship Id="rId9" Type="http://schemas.openxmlformats.org/officeDocument/2006/relationships/diagramData" Target="../diagrams/data4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dbiotech.com/rid-srid-kit-test-radial-immunodiffusion/57-horse-igg-idr-rid.html" TargetMode="External"/><Relationship Id="rId3" Type="http://schemas.openxmlformats.org/officeDocument/2006/relationships/hyperlink" Target="http://anatomybody101.com/tag/human-body-spleen/" TargetMode="External"/><Relationship Id="rId7" Type="http://schemas.openxmlformats.org/officeDocument/2006/relationships/hyperlink" Target="http://course1.winona.edu/kbates/bio241/immunolo.htm" TargetMode="External"/><Relationship Id="rId2" Type="http://schemas.openxmlformats.org/officeDocument/2006/relationships/hyperlink" Target="https://www.dreamstime.com/stock-illustration-human-liver-anatomy-structure-realistic-indicators-text-captions-front-back-image5842982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techopen.com/source/html/43780/media/image1.jpeg" TargetMode="External"/><Relationship Id="rId5" Type="http://schemas.openxmlformats.org/officeDocument/2006/relationships/hyperlink" Target="https://fbresearch.org/leukemia-improving-efficiency-of-bone-marrow-transplants/" TargetMode="External"/><Relationship Id="rId4" Type="http://schemas.openxmlformats.org/officeDocument/2006/relationships/hyperlink" Target="http://www.svt.ac-versailles.fr/IMG/jpg/monocy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772400" cy="1470025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Komplement</a:t>
            </a:r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3419872" y="616530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smtClean="0">
                <a:solidFill>
                  <a:schemeClr val="tx2">
                    <a:lumMod val="75000"/>
                  </a:schemeClr>
                </a:solidFill>
              </a:rPr>
              <a:t>Výstup projektu KEGA č. 032UK-4/2015 MŠVVaŠ SR</a:t>
            </a:r>
            <a:endParaRPr lang="sk-SK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7744" y="3356992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MUDr. Martina Neuschlová, PhD.</a:t>
            </a:r>
          </a:p>
          <a:p>
            <a:pPr algn="ctr"/>
            <a:r>
              <a:rPr lang="sk-SK" sz="2000" dirty="0"/>
              <a:t>Jesseniova lekárska fakulta v Martine</a:t>
            </a:r>
          </a:p>
          <a:p>
            <a:pPr algn="ctr"/>
            <a:r>
              <a:rPr lang="sk-SK" sz="2000" dirty="0"/>
              <a:t>Univerzita Komenského v Bratislave</a:t>
            </a:r>
          </a:p>
          <a:p>
            <a:pPr algn="ctr"/>
            <a:r>
              <a:rPr lang="sk-SK" sz="2000" dirty="0"/>
              <a:t>Ústav mikrobiológie a imunológie</a:t>
            </a:r>
          </a:p>
        </p:txBody>
      </p:sp>
    </p:spTree>
    <p:extLst>
      <p:ext uri="{BB962C8B-B14F-4D97-AF65-F5344CB8AC3E}">
        <p14:creationId xmlns:p14="http://schemas.microsoft.com/office/powerpoint/2010/main" val="231063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4116367716"/>
              </p:ext>
            </p:extLst>
          </p:nvPr>
        </p:nvGraphicFramePr>
        <p:xfrm>
          <a:off x="827584" y="1556792"/>
          <a:ext cx="187220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Diagram 16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187954324"/>
              </p:ext>
            </p:extLst>
          </p:nvPr>
        </p:nvGraphicFramePr>
        <p:xfrm>
          <a:off x="5436096" y="1556792"/>
          <a:ext cx="1584176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999048679"/>
              </p:ext>
            </p:extLst>
          </p:nvPr>
        </p:nvGraphicFramePr>
        <p:xfrm>
          <a:off x="3059832" y="1556792"/>
          <a:ext cx="2016224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solidFill>
                  <a:schemeClr val="bg1">
                    <a:lumMod val="50000"/>
                  </a:schemeClr>
                </a:solidFill>
              </a:rPr>
              <a:t>Po kliknutí na text prejdete na podrobnejšie informácie </a:t>
            </a:r>
            <a:endParaRPr lang="sk-SK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8" name="Diagram 17">
            <a:hlinkClick r:id="rId18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408528934"/>
              </p:ext>
            </p:extLst>
          </p:nvPr>
        </p:nvGraphicFramePr>
        <p:xfrm>
          <a:off x="827584" y="2348880"/>
          <a:ext cx="2448272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20" name="Diagram 19">
            <a:hlinkClick r:id="rId24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4267539647"/>
              </p:ext>
            </p:extLst>
          </p:nvPr>
        </p:nvGraphicFramePr>
        <p:xfrm>
          <a:off x="1187624" y="3068960"/>
          <a:ext cx="367240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5" r:lo="rId26" r:qs="rId27" r:cs="rId28"/>
          </a:graphicData>
        </a:graphic>
      </p:graphicFrame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2315437358"/>
              </p:ext>
            </p:extLst>
          </p:nvPr>
        </p:nvGraphicFramePr>
        <p:xfrm>
          <a:off x="2627784" y="3645024"/>
          <a:ext cx="367240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0" r:lo="rId31" r:qs="rId32" r:cs="rId33"/>
          </a:graphicData>
        </a:graphic>
      </p:graphicFrame>
      <p:graphicFrame>
        <p:nvGraphicFramePr>
          <p:cNvPr id="22" name="Diagram 21">
            <a:hlinkClick r:id="rId35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549983326"/>
              </p:ext>
            </p:extLst>
          </p:nvPr>
        </p:nvGraphicFramePr>
        <p:xfrm>
          <a:off x="3923928" y="4221088"/>
          <a:ext cx="3384376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6" r:lo="rId37" r:qs="rId38" r:cs="rId39"/>
          </a:graphicData>
        </a:graphic>
      </p:graphicFrame>
      <p:graphicFrame>
        <p:nvGraphicFramePr>
          <p:cNvPr id="23" name="Diagram 22">
            <a:hlinkClick r:id="rId41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826685742"/>
              </p:ext>
            </p:extLst>
          </p:nvPr>
        </p:nvGraphicFramePr>
        <p:xfrm>
          <a:off x="5148064" y="4869160"/>
          <a:ext cx="3528392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2" r:lo="rId43" r:qs="rId44" r:cs="rId45"/>
          </a:graphicData>
        </a:graphic>
      </p:graphicFrame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611583532"/>
              </p:ext>
            </p:extLst>
          </p:nvPr>
        </p:nvGraphicFramePr>
        <p:xfrm>
          <a:off x="5436096" y="2348880"/>
          <a:ext cx="252028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7" r:lo="rId48" r:qs="rId49" r:cs="rId50"/>
          </a:graphicData>
        </a:graphic>
      </p:graphicFrame>
      <p:graphicFrame>
        <p:nvGraphicFramePr>
          <p:cNvPr id="31" name="Diagram 30">
            <a:hlinkClick r:id="rId5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84104099"/>
              </p:ext>
            </p:extLst>
          </p:nvPr>
        </p:nvGraphicFramePr>
        <p:xfrm>
          <a:off x="107504" y="3789040"/>
          <a:ext cx="244827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3" r:lo="rId54" r:qs="rId55" r:cs="rId56"/>
          </a:graphicData>
        </a:graphic>
      </p:graphicFrame>
      <p:graphicFrame>
        <p:nvGraphicFramePr>
          <p:cNvPr id="33" name="Diagram 32">
            <a:hlinkClick r:id="rId58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77509931"/>
              </p:ext>
            </p:extLst>
          </p:nvPr>
        </p:nvGraphicFramePr>
        <p:xfrm>
          <a:off x="1907704" y="4581128"/>
          <a:ext cx="2664296" cy="2073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9" r:lo="rId60" r:qs="rId61" r:cs="rId62"/>
          </a:graphicData>
        </a:graphic>
      </p:graphicFrame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val="2861594264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4" r:lo="rId65" r:qs="rId66" r:cs="rId67"/>
          </a:graphicData>
        </a:graphic>
      </p:graphicFrame>
    </p:spTree>
    <p:extLst>
      <p:ext uri="{BB962C8B-B14F-4D97-AF65-F5344CB8AC3E}">
        <p14:creationId xmlns:p14="http://schemas.microsoft.com/office/powerpoint/2010/main" val="27749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Komplement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/>
              <a:t>K</a:t>
            </a:r>
            <a:r>
              <a:rPr lang="sk-SK" dirty="0" smtClean="0"/>
              <a:t>omplex </a:t>
            </a:r>
            <a:r>
              <a:rPr lang="sk-SK" dirty="0"/>
              <a:t>približne 30 sérových </a:t>
            </a:r>
            <a:r>
              <a:rPr lang="sk-SK" dirty="0" smtClean="0"/>
              <a:t>glykoproteínov</a:t>
            </a:r>
          </a:p>
          <a:p>
            <a:r>
              <a:rPr lang="sk-SK" dirty="0" smtClean="0"/>
              <a:t>Vytvárajú</a:t>
            </a:r>
            <a:r>
              <a:rPr lang="sk-SK" b="1" dirty="0" smtClean="0"/>
              <a:t> </a:t>
            </a:r>
            <a:r>
              <a:rPr lang="sk-SK" b="1" dirty="0"/>
              <a:t>jeden zo základných efektorových systémov </a:t>
            </a:r>
            <a:r>
              <a:rPr lang="sk-SK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vrodenej nešpecifickej </a:t>
            </a:r>
            <a:r>
              <a:rPr lang="sk-SK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imunity</a:t>
            </a:r>
            <a:endParaRPr lang="sk-SK" b="1" dirty="0" smtClean="0"/>
          </a:p>
          <a:p>
            <a:r>
              <a:rPr lang="sk-SK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Syntéza prebieha:</a:t>
            </a:r>
            <a:r>
              <a:rPr lang="sk-SK" b="1" dirty="0" smtClean="0"/>
              <a:t> </a:t>
            </a:r>
          </a:p>
          <a:p>
            <a:pPr lvl="1"/>
            <a:r>
              <a:rPr lang="sk-SK" b="1" dirty="0" smtClean="0"/>
              <a:t>hlavne v pečeni </a:t>
            </a:r>
          </a:p>
          <a:p>
            <a:pPr lvl="1"/>
            <a:r>
              <a:rPr lang="sk-SK" b="1" dirty="0" smtClean="0"/>
              <a:t>menej v mononukleárnych fagocytoch</a:t>
            </a:r>
          </a:p>
          <a:p>
            <a:pPr lvl="1"/>
            <a:r>
              <a:rPr lang="sk-SK" b="1" dirty="0" smtClean="0"/>
              <a:t>slezine </a:t>
            </a:r>
          </a:p>
          <a:p>
            <a:pPr lvl="1"/>
            <a:r>
              <a:rPr lang="sk-SK" b="1" dirty="0" smtClean="0"/>
              <a:t>kostnej dreni</a:t>
            </a:r>
          </a:p>
          <a:p>
            <a:pPr marL="0" indent="0">
              <a:buNone/>
            </a:pPr>
            <a:endParaRPr lang="sk-SK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65917"/>
            <a:ext cx="819150" cy="76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31057"/>
            <a:ext cx="864096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665917"/>
            <a:ext cx="906855" cy="950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5738" y="4927738"/>
            <a:ext cx="1360017" cy="870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Diagram 8">
            <a:hlinkClick r:id="rId6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243116286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>
            <a:hlinkClick r:id="rId1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156076841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83102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Hlavné zložky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dirty="0" smtClean="0"/>
              <a:t>Sú sérové </a:t>
            </a:r>
            <a:r>
              <a:rPr lang="sk-SK" sz="2800" dirty="0"/>
              <a:t>proteíny C1 až </a:t>
            </a:r>
            <a:r>
              <a:rPr lang="sk-SK" sz="2800" dirty="0" smtClean="0"/>
              <a:t>C9</a:t>
            </a:r>
          </a:p>
          <a:p>
            <a:r>
              <a:rPr lang="sk-SK" sz="2800" b="1" dirty="0" smtClean="0"/>
              <a:t>Tie </a:t>
            </a:r>
            <a:r>
              <a:rPr lang="sk-SK" sz="2800" b="1" dirty="0"/>
              <a:t>sa kaskádovo aktivujú </a:t>
            </a:r>
            <a:r>
              <a:rPr lang="sk-SK" sz="2800" b="1" dirty="0" smtClean="0"/>
              <a:t>premenou:</a:t>
            </a:r>
          </a:p>
          <a:p>
            <a:endParaRPr lang="sk-SK" b="1" dirty="0" smtClean="0"/>
          </a:p>
          <a:p>
            <a:endParaRPr lang="sk-SK" b="1" dirty="0" smtClean="0"/>
          </a:p>
          <a:p>
            <a:r>
              <a:rPr lang="sk-SK" sz="2800" b="1" dirty="0" smtClean="0"/>
              <a:t>ktoré </a:t>
            </a:r>
            <a:r>
              <a:rPr lang="sk-SK" sz="2800" b="1" dirty="0"/>
              <a:t>pôsobia na ďalšie zložky tejto kaskády</a:t>
            </a:r>
            <a:r>
              <a:rPr lang="sk-SK" sz="2800" b="1" dirty="0" smtClean="0"/>
              <a:t>.</a:t>
            </a:r>
          </a:p>
          <a:p>
            <a:r>
              <a:rPr lang="sk-SK" sz="2800" dirty="0"/>
              <a:t>Ústrednou zložkou komplementu je glykoproteín C3, pretože jeho fragment C3b sa viaže na povrch mikroorganizmov.</a:t>
            </a:r>
            <a:r>
              <a:rPr lang="sk-SK" dirty="0"/>
              <a:t> </a:t>
            </a:r>
            <a:r>
              <a:rPr lang="sk-SK" b="1" dirty="0" smtClean="0"/>
              <a:t> </a:t>
            </a:r>
            <a:endParaRPr lang="sk-SK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0340507"/>
              </p:ext>
            </p:extLst>
          </p:nvPr>
        </p:nvGraphicFramePr>
        <p:xfrm>
          <a:off x="2051720" y="3068960"/>
          <a:ext cx="5472608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199421031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97117803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00620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2"/>
            <a:ext cx="7216506" cy="459797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5324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Cesty aktivácie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82437430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01949002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65382456"/>
              </p:ext>
            </p:extLst>
          </p:nvPr>
        </p:nvGraphicFramePr>
        <p:xfrm>
          <a:off x="1619672" y="1484784"/>
          <a:ext cx="216024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334250348"/>
              </p:ext>
            </p:extLst>
          </p:nvPr>
        </p:nvGraphicFramePr>
        <p:xfrm>
          <a:off x="1043608" y="2636912"/>
          <a:ext cx="2088232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435988577"/>
              </p:ext>
            </p:extLst>
          </p:nvPr>
        </p:nvGraphicFramePr>
        <p:xfrm>
          <a:off x="2123728" y="4149080"/>
          <a:ext cx="2304256" cy="28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150065086"/>
              </p:ext>
            </p:extLst>
          </p:nvPr>
        </p:nvGraphicFramePr>
        <p:xfrm>
          <a:off x="6012160" y="2852936"/>
          <a:ext cx="2376264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71356631"/>
              </p:ext>
            </p:extLst>
          </p:nvPr>
        </p:nvGraphicFramePr>
        <p:xfrm>
          <a:off x="6516216" y="5517232"/>
          <a:ext cx="1152128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3" r:lo="rId34" r:qs="rId35" r:cs="rId36"/>
          </a:graphicData>
        </a:graphic>
      </p:graphicFrame>
    </p:spTree>
    <p:extLst>
      <p:ext uri="{BB962C8B-B14F-4D97-AF65-F5344CB8AC3E}">
        <p14:creationId xmlns:p14="http://schemas.microsoft.com/office/powerpoint/2010/main" val="146381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/>
        </p:bldSub>
      </p:bldGraphic>
      <p:bldGraphic spid="12" grpId="0">
        <p:bldSub>
          <a:bldDgm/>
        </p:bldSub>
      </p:bldGraphic>
      <p:bldGraphic spid="13" grpId="0">
        <p:bldSub>
          <a:bldDgm/>
        </p:bldSub>
      </p:bldGraphic>
      <p:bldGraphic spid="14" grpId="0">
        <p:bldSub>
          <a:bldDgm/>
        </p:bldSub>
      </p:bldGraphic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Klasická cesta aktivácie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sk-SK" sz="3000" dirty="0"/>
              <a:t>Z</a:t>
            </a:r>
            <a:r>
              <a:rPr lang="sk-SK" sz="3000" dirty="0" smtClean="0"/>
              <a:t>ačína sa </a:t>
            </a:r>
            <a:r>
              <a:rPr lang="sk-SK" sz="3000" b="1" dirty="0" smtClean="0"/>
              <a:t>aktiváciou C1</a:t>
            </a:r>
            <a:r>
              <a:rPr lang="sk-SK" sz="3000" b="1" dirty="0"/>
              <a:t> </a:t>
            </a:r>
            <a:endParaRPr lang="sk-SK" sz="3000" b="1" dirty="0" smtClean="0"/>
          </a:p>
          <a:p>
            <a:pPr algn="just"/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Spúšťa sa naviazaním protilátok IgM alebo IgG na povrch </a:t>
            </a:r>
            <a:r>
              <a:rPr lang="sk-SK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antigénu</a:t>
            </a:r>
            <a:endParaRPr lang="sk-SK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sk-SK" sz="3000" dirty="0"/>
              <a:t>Po naviazaní </a:t>
            </a:r>
            <a:r>
              <a:rPr lang="sk-SK" sz="3000" dirty="0" smtClean="0"/>
              <a:t>protilátky </a:t>
            </a:r>
            <a:r>
              <a:rPr lang="sk-SK" sz="3000" dirty="0"/>
              <a:t>na antigén </a:t>
            </a:r>
            <a:r>
              <a:rPr lang="sk-SK" sz="3000" dirty="0" smtClean="0"/>
              <a:t>sa odkryje </a:t>
            </a:r>
            <a:r>
              <a:rPr lang="sk-SK" sz="3000" dirty="0"/>
              <a:t>väzbové </a:t>
            </a:r>
            <a:r>
              <a:rPr lang="sk-SK" sz="3000" dirty="0" smtClean="0"/>
              <a:t>miesto na protilátke pre </a:t>
            </a:r>
            <a:r>
              <a:rPr lang="sk-SK" sz="3000" dirty="0"/>
              <a:t>zložku komplementu </a:t>
            </a:r>
            <a:r>
              <a:rPr lang="sk-SK" sz="3000" dirty="0" smtClean="0"/>
              <a:t>C1q. Po </a:t>
            </a:r>
            <a:r>
              <a:rPr lang="sk-SK" sz="3000" dirty="0"/>
              <a:t>naviazaní C1q </a:t>
            </a:r>
            <a:r>
              <a:rPr lang="sk-SK" sz="3000" dirty="0" smtClean="0"/>
              <a:t>sa </a:t>
            </a:r>
            <a:r>
              <a:rPr lang="sk-SK" sz="3000" dirty="0"/>
              <a:t>zmení konformácia C1r a C1s, ktoré sa stávajú serínovými proteázami a vznikne aktivovaný komplex obsahujúci všetky tieto zložky </a:t>
            </a:r>
            <a:r>
              <a:rPr lang="sk-SK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C1qrs</a:t>
            </a:r>
            <a:r>
              <a:rPr lang="sk-SK" sz="3000" dirty="0" smtClean="0"/>
              <a:t>.</a:t>
            </a:r>
          </a:p>
          <a:p>
            <a:pPr algn="just"/>
            <a:r>
              <a:rPr lang="sk-SK" sz="3000" dirty="0"/>
              <a:t>Pri klasickej ceste aktivácie 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dochádza k časovému posunu „naštartovania“ o 4-5 dní. </a:t>
            </a:r>
          </a:p>
          <a:p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26695110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25408341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1587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Alternatívna cesta aktivácie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sk-SK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púšťaná 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 vonkajšími faktormi, predovšetkým bakteriálneho </a:t>
            </a:r>
            <a:r>
              <a:rPr lang="sk-SK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pôvodu</a:t>
            </a:r>
          </a:p>
          <a:p>
            <a:pPr algn="just"/>
            <a:r>
              <a:rPr lang="sk-SK" dirty="0"/>
              <a:t>J</a:t>
            </a:r>
            <a:r>
              <a:rPr lang="sk-SK" dirty="0" smtClean="0"/>
              <a:t>e </a:t>
            </a:r>
            <a:r>
              <a:rPr lang="sk-SK" dirty="0"/>
              <a:t>evolučne </a:t>
            </a:r>
            <a:r>
              <a:rPr lang="sk-SK" dirty="0" smtClean="0"/>
              <a:t>najstaršia, </a:t>
            </a:r>
            <a:r>
              <a:rPr lang="sk-SK" b="1" dirty="0" smtClean="0"/>
              <a:t>reaguje okamžite po vstupe infekčného zárodku</a:t>
            </a:r>
          </a:p>
          <a:p>
            <a:r>
              <a:rPr lang="sk-SK" dirty="0"/>
              <a:t>Aktivovaná môže </a:t>
            </a:r>
            <a:r>
              <a:rPr lang="sk-SK" dirty="0" smtClean="0"/>
              <a:t>byť:</a:t>
            </a:r>
          </a:p>
          <a:p>
            <a:pPr lvl="1"/>
            <a:r>
              <a:rPr lang="sk-SK" dirty="0" smtClean="0"/>
              <a:t>súčasťami </a:t>
            </a:r>
            <a:r>
              <a:rPr lang="sk-SK" dirty="0"/>
              <a:t>bakteriálnych stien </a:t>
            </a:r>
            <a:r>
              <a:rPr lang="sk-SK" dirty="0" smtClean="0"/>
              <a:t>G+ aj G– </a:t>
            </a:r>
            <a:r>
              <a:rPr lang="sk-SK" dirty="0"/>
              <a:t>baktérií (lipopolysacharidmi, peptidoglykanom), </a:t>
            </a:r>
            <a:endParaRPr lang="sk-SK" dirty="0" smtClean="0"/>
          </a:p>
          <a:p>
            <a:pPr lvl="1"/>
            <a:r>
              <a:rPr lang="sk-SK" dirty="0" smtClean="0"/>
              <a:t>bakteriálnymi </a:t>
            </a:r>
            <a:r>
              <a:rPr lang="sk-SK" dirty="0"/>
              <a:t>exoproduktami, </a:t>
            </a:r>
            <a:endParaRPr lang="sk-SK" dirty="0" smtClean="0"/>
          </a:p>
          <a:p>
            <a:pPr lvl="1"/>
            <a:r>
              <a:rPr lang="sk-SK" dirty="0" smtClean="0"/>
              <a:t>povrchmi </a:t>
            </a:r>
            <a:r>
              <a:rPr lang="sk-SK" dirty="0"/>
              <a:t>húb (zymozan), </a:t>
            </a:r>
            <a:endParaRPr lang="sk-SK" dirty="0" smtClean="0"/>
          </a:p>
          <a:p>
            <a:pPr lvl="1"/>
            <a:r>
              <a:rPr lang="sk-SK" dirty="0" smtClean="0"/>
              <a:t>vírusmi </a:t>
            </a:r>
            <a:r>
              <a:rPr lang="sk-SK" dirty="0"/>
              <a:t>a vírusmi infikovanými bunkami, </a:t>
            </a:r>
            <a:endParaRPr lang="sk-SK" dirty="0" smtClean="0"/>
          </a:p>
          <a:p>
            <a:pPr lvl="1"/>
            <a:r>
              <a:rPr lang="sk-SK" dirty="0" smtClean="0"/>
              <a:t>nádorovými </a:t>
            </a:r>
            <a:r>
              <a:rPr lang="sk-SK" dirty="0"/>
              <a:t>bunkami, </a:t>
            </a:r>
            <a:endParaRPr lang="sk-SK" dirty="0" smtClean="0"/>
          </a:p>
          <a:p>
            <a:pPr lvl="1"/>
            <a:r>
              <a:rPr lang="sk-SK" dirty="0" smtClean="0"/>
              <a:t>niektorými </a:t>
            </a:r>
            <a:r>
              <a:rPr lang="sk-SK" dirty="0"/>
              <a:t>parazitmi... </a:t>
            </a:r>
          </a:p>
          <a:p>
            <a:endParaRPr lang="sk-SK" dirty="0" smtClean="0"/>
          </a:p>
          <a:p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29128368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65652504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0233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Lektínová cesta aktivácie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sz="2800" b="1" dirty="0" smtClean="0"/>
              <a:t>Reaguje okamžite po vstupe infekčného zárodku</a:t>
            </a:r>
          </a:p>
          <a:p>
            <a:r>
              <a:rPr lang="sk-SK" sz="2800" dirty="0"/>
              <a:t>Nie je nutná prítomnosť protilátok</a:t>
            </a:r>
          </a:p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Aktivátorom</a:t>
            </a:r>
            <a:r>
              <a:rPr lang="sk-SK" sz="2800" dirty="0" smtClean="0"/>
              <a:t> </a:t>
            </a:r>
            <a:r>
              <a:rPr lang="sk-SK" sz="2800" dirty="0"/>
              <a:t>nie je protilátka, ale sérový lektín – 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manózu viažuci lektín </a:t>
            </a:r>
            <a:r>
              <a:rPr lang="sk-SK" sz="2800" dirty="0"/>
              <a:t>(MBL – manose binding </a:t>
            </a:r>
            <a:r>
              <a:rPr lang="sk-SK" sz="2800" dirty="0" smtClean="0"/>
              <a:t>lectin) = proteín </a:t>
            </a:r>
            <a:r>
              <a:rPr lang="sk-SK" sz="2800" dirty="0"/>
              <a:t>akútnej fázy </a:t>
            </a:r>
            <a:r>
              <a:rPr lang="sk-SK" sz="2800" dirty="0" smtClean="0"/>
              <a:t>zápalu</a:t>
            </a:r>
          </a:p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MBL viaže 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manózu, ktorá je typickou zložkou povrchu mnohých mikroorganizmov. </a:t>
            </a:r>
            <a:endParaRPr lang="sk-SK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sk-SK" sz="2800" dirty="0" smtClean="0"/>
              <a:t>Na to sa naviažu </a:t>
            </a:r>
            <a:r>
              <a:rPr lang="sk-SK" sz="2800" dirty="0"/>
              <a:t>proteinázy MASP-1 a MASP-2, a tým vzniká komplex podobný ako C1qrs a následne môže pokračovať kaskáda </a:t>
            </a:r>
            <a:r>
              <a:rPr lang="sk-SK" sz="2800" dirty="0" smtClean="0"/>
              <a:t>aktivácie </a:t>
            </a:r>
            <a:r>
              <a:rPr lang="sk-SK" sz="2800" dirty="0"/>
              <a:t>ako pri klasickej </a:t>
            </a:r>
            <a:r>
              <a:rPr lang="sk-SK" sz="2800" dirty="0" smtClean="0"/>
              <a:t>ceste</a:t>
            </a:r>
          </a:p>
          <a:p>
            <a:endParaRPr lang="sk-SK" dirty="0" smtClean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00301203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268148812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1121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Membránový útočný komplex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b="1" dirty="0"/>
              <a:t>Konečným výsledkom kaskádovej reakcie je </a:t>
            </a:r>
            <a:r>
              <a:rPr lang="sk-SK" sz="2800" b="1" dirty="0" smtClean="0"/>
              <a:t>vznik </a:t>
            </a:r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MAC</a:t>
            </a:r>
            <a:r>
              <a:rPr lang="sk-SK" sz="2800" b="1" dirty="0" smtClean="0"/>
              <a:t> – membránového útočného komplexu a následne </a:t>
            </a:r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lýza 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cieľovej bunky. </a:t>
            </a:r>
          </a:p>
          <a:p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2113695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4057097170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78193"/>
            <a:ext cx="2088232" cy="343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3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Biologické účinky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/>
              <a:t>V</a:t>
            </a:r>
            <a:r>
              <a:rPr lang="sk-SK" dirty="0" smtClean="0"/>
              <a:t>eľký </a:t>
            </a:r>
            <a:r>
              <a:rPr lang="sk-SK" dirty="0"/>
              <a:t>význam 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pri obrane organizmu predovšetkým proti </a:t>
            </a:r>
            <a:r>
              <a:rPr lang="sk-SK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infekcii</a:t>
            </a:r>
          </a:p>
          <a:p>
            <a:r>
              <a:rPr lang="sk-SK" dirty="0"/>
              <a:t>Jednotlivé zložky komplementu majú </a:t>
            </a:r>
            <a:r>
              <a:rPr lang="sk-SK" b="1" dirty="0" smtClean="0"/>
              <a:t>vlastnosti:</a:t>
            </a:r>
          </a:p>
          <a:p>
            <a:pPr lvl="1"/>
            <a:r>
              <a:rPr lang="sk-SK" dirty="0"/>
              <a:t>chemotaxínov, </a:t>
            </a:r>
          </a:p>
          <a:p>
            <a:pPr lvl="1"/>
            <a:r>
              <a:rPr lang="sk-SK" dirty="0"/>
              <a:t>opsonínov, </a:t>
            </a:r>
          </a:p>
          <a:p>
            <a:pPr lvl="1"/>
            <a:r>
              <a:rPr lang="sk-SK" dirty="0"/>
              <a:t>regulujú proces fagocytózy a zápalovej reakcie,</a:t>
            </a:r>
          </a:p>
          <a:p>
            <a:pPr lvl="1"/>
            <a:r>
              <a:rPr lang="sk-SK" dirty="0"/>
              <a:t>navodzujú uvoľňovanie histamínu, </a:t>
            </a:r>
          </a:p>
          <a:p>
            <a:pPr lvl="1"/>
            <a:r>
              <a:rPr lang="sk-SK" dirty="0"/>
              <a:t>podieľajú sa na lýze mikroorganizmov, </a:t>
            </a:r>
          </a:p>
          <a:p>
            <a:pPr lvl="1"/>
            <a:r>
              <a:rPr lang="sk-SK" dirty="0"/>
              <a:t>uvoľňovaní biologicky aktívnych látok, </a:t>
            </a:r>
          </a:p>
          <a:p>
            <a:pPr lvl="1"/>
            <a:r>
              <a:rPr lang="sk-SK" dirty="0"/>
              <a:t>tvorbe druhých signálov pre začatie špecifickej imunitnej odpovede</a:t>
            </a:r>
          </a:p>
          <a:p>
            <a:r>
              <a:rPr lang="sk-SK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 regulácii imunitnej odpovede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4340344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0404055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61266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Stanovenie zložiek komplementu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dirty="0"/>
              <a:t>V praxi sa väčšinou stanovujú iba dve kľúčové zložky komplementu </a:t>
            </a:r>
            <a:r>
              <a:rPr lang="sk-SK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C3 </a:t>
            </a:r>
            <a:r>
              <a:rPr lang="sk-SK" sz="2800" dirty="0"/>
              <a:t>a </a:t>
            </a:r>
            <a:r>
              <a:rPr lang="sk-SK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C4</a:t>
            </a:r>
            <a:r>
              <a:rPr lang="sk-SK" sz="2800" dirty="0"/>
              <a:t>. </a:t>
            </a:r>
            <a:endParaRPr lang="sk-SK" sz="2800" dirty="0" smtClean="0"/>
          </a:p>
          <a:p>
            <a:r>
              <a:rPr lang="sk-SK" sz="2800" dirty="0"/>
              <a:t>pomocou 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jednoduchej radiálnej </a:t>
            </a:r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imunodifúzie 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 kvantitatívne stanovenie </a:t>
            </a:r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zložiek</a:t>
            </a:r>
          </a:p>
          <a:p>
            <a:r>
              <a:rPr lang="sk-SK" sz="2800" b="1" dirty="0" smtClean="0"/>
              <a:t>Hodnotí sa priemer </a:t>
            </a:r>
            <a:r>
              <a:rPr lang="sk-SK" sz="2800" b="1" dirty="0"/>
              <a:t>precipitačného </a:t>
            </a:r>
            <a:r>
              <a:rPr lang="sk-SK" sz="2800" b="1" dirty="0" smtClean="0"/>
              <a:t>prstenca</a:t>
            </a:r>
            <a:r>
              <a:rPr lang="sk-SK" sz="2800" dirty="0" smtClean="0"/>
              <a:t>; </a:t>
            </a:r>
            <a:r>
              <a:rPr lang="sk-SK" sz="2800" dirty="0"/>
              <a:t>je tým väčší, čím je väčšia koncentrácia </a:t>
            </a:r>
            <a:r>
              <a:rPr lang="sk-SK" sz="2800" dirty="0" smtClean="0"/>
              <a:t>zložky</a:t>
            </a:r>
            <a:r>
              <a:rPr lang="sk-SK" dirty="0" smtClean="0"/>
              <a:t>. </a:t>
            </a:r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67168044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3661967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Obrázok 5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0800000">
            <a:off x="3563887" y="4869160"/>
            <a:ext cx="1903096" cy="156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080000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2927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Stanovenie celkovej aktivity komplementovej kaskády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sk-SK" sz="3000" dirty="0"/>
              <a:t>Vyšetrenie hemolytickej aktivity komplementu je indikované pri podozrení na akúkoľvek poruchu v kaskáde komplementu, hlavne mimo zložky C3 a C4. </a:t>
            </a:r>
            <a:endParaRPr lang="sk-SK" sz="3000" dirty="0" smtClean="0"/>
          </a:p>
          <a:p>
            <a:pPr algn="just"/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test CH 50 </a:t>
            </a:r>
            <a:r>
              <a:rPr lang="sk-SK" sz="3000" b="1" dirty="0" smtClean="0"/>
              <a:t>– </a:t>
            </a:r>
            <a:r>
              <a:rPr lang="sk-SK" sz="3000" dirty="0" smtClean="0"/>
              <a:t>skríningové </a:t>
            </a:r>
            <a:r>
              <a:rPr lang="sk-SK" sz="3000" dirty="0"/>
              <a:t>testy citlivé na nečinnosť, neprítomnosť alebo zníženie akejkoľvek súčasti komplementového systému</a:t>
            </a:r>
            <a:r>
              <a:rPr lang="sk-SK" sz="3000" dirty="0" smtClean="0"/>
              <a:t>.</a:t>
            </a:r>
          </a:p>
          <a:p>
            <a:pPr algn="just"/>
            <a:r>
              <a:rPr lang="sk-SK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Uvádza sa 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 hemolytických </a:t>
            </a:r>
            <a:r>
              <a:rPr lang="sk-SK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jednotkách</a:t>
            </a:r>
            <a:r>
              <a:rPr lang="sk-SK" sz="3000" dirty="0"/>
              <a:t>:</a:t>
            </a:r>
            <a:endParaRPr lang="sk-SK" sz="3000" dirty="0" smtClean="0"/>
          </a:p>
          <a:p>
            <a:pPr algn="just"/>
            <a:r>
              <a:rPr lang="sk-SK" sz="3000" b="1" dirty="0"/>
              <a:t>je daná množstvom komplementu, ktorý spôsobí lýzu 50 % štandardného množstva senzibilizovaných ovčích erytrocytov.</a:t>
            </a:r>
            <a:r>
              <a:rPr lang="sk-SK" sz="3000" dirty="0"/>
              <a:t> </a:t>
            </a:r>
            <a:endParaRPr lang="sk-SK" sz="3000" dirty="0" smtClean="0"/>
          </a:p>
          <a:p>
            <a:endParaRPr lang="sk-SK" dirty="0"/>
          </a:p>
          <a:p>
            <a:endParaRPr lang="sk-SK" b="1" dirty="0" smtClean="0"/>
          </a:p>
          <a:p>
            <a:endParaRPr lang="sk-SK" dirty="0"/>
          </a:p>
        </p:txBody>
      </p:sp>
      <p:graphicFrame>
        <p:nvGraphicFramePr>
          <p:cNvPr id="4" name="Diagram 3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201071732"/>
              </p:ext>
            </p:extLst>
          </p:nvPr>
        </p:nvGraphicFramePr>
        <p:xfrm>
          <a:off x="5796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39405785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91985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Vyskúšajte test</a:t>
            </a:r>
            <a:endParaRPr lang="sk-SK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endParaRPr lang="sk-SK" smtClean="0"/>
          </a:p>
          <a:p>
            <a:pPr marL="0" indent="0" algn="ctr">
              <a:buNone/>
            </a:pPr>
            <a:r>
              <a:rPr lang="sk-SK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Ak označíte kliknutím správnu odpoveď, zmení sa jej farba na zelenú.</a:t>
            </a:r>
          </a:p>
          <a:p>
            <a:pPr marL="0" indent="0" algn="ctr">
              <a:buNone/>
            </a:pPr>
            <a:endParaRPr lang="sk-SK" smtClean="0"/>
          </a:p>
          <a:p>
            <a:pPr marL="0" indent="0" algn="ctr">
              <a:buNone/>
            </a:pPr>
            <a:r>
              <a:rPr lang="sk-SK" b="1" smtClean="0">
                <a:solidFill>
                  <a:srgbClr val="FF0000"/>
                </a:solidFill>
              </a:rPr>
              <a:t>Ak označíte kliknutím nesprávnu odpoveď, zmení sa jej farba na červenú. </a:t>
            </a:r>
            <a:endParaRPr lang="sk-SK" b="1">
              <a:solidFill>
                <a:srgbClr val="FF0000"/>
              </a:solidFill>
            </a:endParaRPr>
          </a:p>
        </p:txBody>
      </p:sp>
      <p:sp>
        <p:nvSpPr>
          <p:cNvPr id="4" name="Šípka dolu 11">
            <a:hlinkClick r:id="" action="ppaction://hlinkshowjump?jump=nextslide">
              <a:snd r:embed="rId2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58244989"/>
              </p:ext>
            </p:extLst>
          </p:nvPr>
        </p:nvGraphicFramePr>
        <p:xfrm>
          <a:off x="539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923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Aktivácia komplementu bezprostredne po vstupe infekčného agensu do organizmu sa uskutočňuje 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71600" y="2348880"/>
            <a:ext cx="4104456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Alternatívnou alebo lektínovou cestou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71600" y="3573016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Klasickou cestou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447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CH 50 je skríningový test na detekciu: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99592" y="3861048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Funkcie nešpecifickej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99592" y="2549894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Funkcie 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3950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Komplement je jeden zo základných efektorových systémov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71600" y="2348880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Vrodenej nešpecifickej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77617" y="3342183"/>
            <a:ext cx="409843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Vrodenej 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71600" y="4278286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Získanej nešpecifickej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77617" y="5249253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Získanej špecifickej imunity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50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C4b2a 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92861" y="4278286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</a:t>
            </a:r>
            <a:r>
              <a:rPr lang="de-DE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de-DE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C3 </a:t>
            </a:r>
            <a:r>
              <a:rPr lang="de-DE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konvertáz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77617" y="3342183"/>
            <a:ext cx="4962535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 včasná zložka alternatívnej cesty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39098" y="2348880"/>
            <a:ext cx="6480720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 zložka komplexu atakujúceho membrány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77617" y="5249253"/>
            <a:ext cx="4104456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Spôsobuje lýzu buniek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684" y="3951504"/>
            <a:ext cx="3195379" cy="2035924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19839048">
            <a:off x="5509652" y="4942581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015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Zložka komplementu C3bBb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75265" y="3343287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 C3 konvertáza alternatívnej cesty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74607" y="5246741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Viaže sa na Fab oblasť protilátok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71599" y="4278286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 C3 konvertáza klasickej cesty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58352" y="2420888"/>
            <a:ext cx="4981797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 včasná zložka lektínovej cesty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7" y="2822229"/>
            <a:ext cx="2881903" cy="1836194"/>
          </a:xfrm>
          <a:prstGeom prst="rect">
            <a:avLst/>
          </a:prstGeom>
        </p:spPr>
      </p:pic>
      <p:sp>
        <p:nvSpPr>
          <p:cNvPr id="12" name="Right Arrow 11"/>
          <p:cNvSpPr/>
          <p:nvPr/>
        </p:nvSpPr>
        <p:spPr>
          <a:xfrm rot="17846302">
            <a:off x="6680742" y="4655908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794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2" grpId="0" animBg="1"/>
      <p:bldP spid="1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Zložka komplementu, ktorá sa viaže na Fc fragment protilátok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82667" y="5217302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C1q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64973" y="3411415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C4b2a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71599" y="4278286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C5a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58352" y="2420888"/>
            <a:ext cx="4981797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C3a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7" y="2822229"/>
            <a:ext cx="2881903" cy="1836194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7649531">
            <a:off x="6399671" y="2300250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154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Alternatívnu cestu komplementu aktivuje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04355" y="2420888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Súčasti bakteriálnych stien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955342" y="4149080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Pentamér IgM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55342" y="5044247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C1 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zložka 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komplementu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39536" y="3284984"/>
            <a:ext cx="4981797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Monomérny IgG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3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Klasickú cestu komplementu aktivujú 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19381" y="3573016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Antigén-protilátkové komplexy 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04355" y="4596736"/>
            <a:ext cx="4962533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Väčšina vírusov a vírusmi infikované bunky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17603" y="5962353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Proteíny akútnej fázy zápalu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04355" y="2236221"/>
            <a:ext cx="5648688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Antigén-protilátkové 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komplexy obsahujúce len sekrečný imunoglobulín IgA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99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Ktoré z týchto možností sa označuje C3 konvertáza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36966" y="4221088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C3bBb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04354" y="5269855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C3bBb3b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36966" y="3257286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C4b2a3b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04355" y="2236221"/>
            <a:ext cx="5648688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C4b2b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58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 lektínovej dráhe aktivácie komplementu sa podieľajú: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85089" y="3342183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MBL a MASP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04355" y="4373054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MASP a CRP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8" name="BlokTextu 4"/>
          <p:cNvSpPr txBox="1"/>
          <p:nvPr/>
        </p:nvSpPr>
        <p:spPr>
          <a:xfrm>
            <a:off x="904355" y="2236221"/>
            <a:ext cx="496253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MBL a MBP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7" y="2822229"/>
            <a:ext cx="2881903" cy="1836194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 rot="7649531">
            <a:off x="6268057" y="2822741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358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Ústrednou zložkou komplementu je: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36966" y="4221088"/>
            <a:ext cx="1834835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C3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36968" y="5284142"/>
            <a:ext cx="1834834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C5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36967" y="3257286"/>
            <a:ext cx="1834834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C2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04355" y="2236221"/>
            <a:ext cx="1867445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C1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805" y="2059235"/>
            <a:ext cx="4485258" cy="2857766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14715217">
            <a:off x="6149867" y="4100450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1602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 časovému posunu v aktivácii komplementu dochádza pri: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904354" y="2492896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Klasickej ceste aktivácie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04354" y="5246741"/>
            <a:ext cx="5001163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Všetky cesty aktivácie prebiehajú rovnakou rýchlosťou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936966" y="4293096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Lektínovej ceste aktivácie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904355" y="3356992"/>
            <a:ext cx="5001162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Alternatívnej ceste aktivácie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2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7824" y="260648"/>
            <a:ext cx="8229600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Princípom kvantitatívneho stanovenia zložiek komplementu je: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84991" y="3501008"/>
            <a:ext cx="4981799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Jednoduchá radiálna imunodifúzia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904354" y="5246741"/>
            <a:ext cx="5001163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Elekova metóda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8501063" y="5500688"/>
            <a:ext cx="484187" cy="977900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884991" y="2564904"/>
            <a:ext cx="4968551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Jednoduchá radiálna aglutinácia</a:t>
            </a:r>
          </a:p>
        </p:txBody>
      </p:sp>
      <p:sp>
        <p:nvSpPr>
          <p:cNvPr id="8" name="BlokTextu 4"/>
          <p:cNvSpPr txBox="1"/>
          <p:nvPr/>
        </p:nvSpPr>
        <p:spPr>
          <a:xfrm>
            <a:off x="884991" y="4365104"/>
            <a:ext cx="5001162" cy="4616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Dvojitá radiálna imunodifúzia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Obrázok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597967" y="2795736"/>
            <a:ext cx="1903096" cy="156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080000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2951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Ako ste spokojní s výsledkom?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3101146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Chcete si test vyskúšať ešte raz?</a:t>
            </a:r>
            <a:endParaRPr lang="sk-SK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6" name="Diagram 5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950094232"/>
              </p:ext>
            </p:extLst>
          </p:nvPr>
        </p:nvGraphicFramePr>
        <p:xfrm>
          <a:off x="827584" y="5589240"/>
          <a:ext cx="2160240" cy="10063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>
            <a:hlinkClick r:id="rId8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293466861"/>
              </p:ext>
            </p:extLst>
          </p:nvPr>
        </p:nvGraphicFramePr>
        <p:xfrm>
          <a:off x="6588224" y="5589240"/>
          <a:ext cx="1872208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123728" y="3761153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sk-SK" sz="24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Alebo si potrebujete zopakovať   </a:t>
            </a:r>
          </a:p>
          <a:p>
            <a:r>
              <a:rPr lang="sk-SK" sz="2400" b="1" cap="all" dirty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sk-SK" sz="24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informácie o komplemente?</a:t>
            </a:r>
            <a:endParaRPr lang="sk-SK" sz="2400" b="1" cap="all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900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6" grpId="0">
        <p:bldAsOne/>
      </p:bldGraphic>
      <p:bldGraphic spid="7" grpId="0">
        <p:bldAsOne/>
      </p:bldGraphic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sz="2400" dirty="0" smtClean="0"/>
              <a:t>REFERENCIE</a:t>
            </a:r>
            <a:endParaRPr lang="sk-SK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sz="1700" dirty="0" smtClean="0"/>
              <a:t>Neuschlová  M, Nováková E, Kompaníková J. Návody </a:t>
            </a:r>
            <a:r>
              <a:rPr lang="sk-SK" sz="1700" dirty="0"/>
              <a:t>na praktické cvičenia z </a:t>
            </a:r>
            <a:r>
              <a:rPr lang="sk-SK" sz="1700" dirty="0" smtClean="0"/>
              <a:t>imunológie. </a:t>
            </a:r>
            <a:r>
              <a:rPr lang="sk-SK" sz="1700" dirty="0"/>
              <a:t>Multimediálna podpora výučby klinických a zdravotníckych disciplín: Portál Jesseniovej lekárskej fakulty UK v Martine [online]. </a:t>
            </a:r>
            <a:r>
              <a:rPr lang="sk-SK" sz="1700" dirty="0" smtClean="0"/>
              <a:t>2016 </a:t>
            </a:r>
            <a:r>
              <a:rPr lang="sk-SK" sz="1700" dirty="0"/>
              <a:t>[cit. </a:t>
            </a:r>
            <a:r>
              <a:rPr lang="sk-SK" sz="1700" dirty="0" smtClean="0"/>
              <a:t>2016-11-01]. </a:t>
            </a:r>
            <a:r>
              <a:rPr lang="sk-SK" sz="1700" dirty="0"/>
              <a:t>Dostupné na internete: &lt;https://portal.jfmed.uniba.sk/clanky.php?aid=348&gt;. ISSN 1337-7396</a:t>
            </a:r>
            <a:r>
              <a:rPr lang="sk-SK" sz="1700" dirty="0" smtClean="0"/>
              <a:t>.</a:t>
            </a:r>
          </a:p>
          <a:p>
            <a:r>
              <a:rPr lang="sk-SK" sz="1700" dirty="0"/>
              <a:t>Neuschlová  M, Nováková E, Kompaníková J. </a:t>
            </a:r>
            <a:r>
              <a:rPr lang="sk-SK" sz="1700" dirty="0" smtClean="0"/>
              <a:t>Abeceda imunológie – terminologický slovník. </a:t>
            </a:r>
            <a:r>
              <a:rPr lang="sk-SK" sz="1700" dirty="0"/>
              <a:t>Multimediálna podpora výučby klinických a zdravotníckych disciplín: Portál Jesseniovej lekárskej fakulty UK v Martine [online]. 2016 [cit. </a:t>
            </a:r>
            <a:r>
              <a:rPr lang="sk-SK" sz="1700" dirty="0" smtClean="0"/>
              <a:t>2016-11-02]. </a:t>
            </a:r>
            <a:r>
              <a:rPr lang="sk-SK" sz="1700" dirty="0"/>
              <a:t>Dostupné na internete: &lt;https://portal.jfmed.uniba.sk/clanky.php?aid=344&gt;. ISSN 1337-7396.</a:t>
            </a:r>
            <a:endParaRPr lang="sk-SK" sz="1700" dirty="0">
              <a:hlinkClick r:id="rId2"/>
            </a:endParaRPr>
          </a:p>
          <a:p>
            <a:endParaRPr lang="sk-SK" sz="1700" dirty="0" smtClean="0">
              <a:hlinkClick r:id="rId2"/>
            </a:endParaRPr>
          </a:p>
          <a:p>
            <a:r>
              <a:rPr lang="sk-SK" sz="1600" dirty="0" smtClean="0">
                <a:hlinkClick r:id="rId2"/>
              </a:rPr>
              <a:t>https</a:t>
            </a:r>
            <a:r>
              <a:rPr lang="sk-SK" sz="1600" dirty="0">
                <a:hlinkClick r:id="rId2"/>
              </a:rPr>
              <a:t>://</a:t>
            </a:r>
            <a:r>
              <a:rPr lang="sk-SK" sz="1600" dirty="0" smtClean="0">
                <a:hlinkClick r:id="rId2"/>
              </a:rPr>
              <a:t>www.dreamstime.com/stock-illustration-human-liver-anatomy-structure-realistic-indicators-text-captions-front-back-image58429827</a:t>
            </a:r>
            <a:endParaRPr lang="sk-SK" sz="1600" dirty="0" smtClean="0"/>
          </a:p>
          <a:p>
            <a:r>
              <a:rPr lang="sk-SK" sz="1600" dirty="0">
                <a:hlinkClick r:id="rId3"/>
              </a:rPr>
              <a:t>http://anatomybody101.com/tag/human-body-spleen</a:t>
            </a:r>
            <a:r>
              <a:rPr lang="sk-SK" sz="1600" dirty="0" smtClean="0">
                <a:hlinkClick r:id="rId3"/>
              </a:rPr>
              <a:t>/</a:t>
            </a:r>
            <a:endParaRPr lang="sk-SK" sz="1600" dirty="0" smtClean="0"/>
          </a:p>
          <a:p>
            <a:r>
              <a:rPr lang="sk-SK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http://www.svt.ac-versailles.fr/IMG/jpg/monocyt.jpg</a:t>
            </a:r>
            <a:r>
              <a:rPr lang="sk-SK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https://fbresearch.org/leukemia-improving-efficiency-of-bone-marrow-transplants</a:t>
            </a:r>
            <a:r>
              <a:rPr lang="sk-SK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</a:t>
            </a:r>
            <a:endParaRPr lang="sk-SK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600" dirty="0">
                <a:hlinkClick r:id="rId6"/>
              </a:rPr>
              <a:t>http://www.intechopen.com/source/html/43780/media/image1.jpeg</a:t>
            </a:r>
            <a:endParaRPr lang="sk-SK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</a:t>
            </a:r>
            <a:r>
              <a:rPr lang="sk-SK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course1.winona.edu/kbates/bio241/immunolo.htm</a:t>
            </a:r>
            <a:endParaRPr lang="sk-SK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1600" dirty="0">
                <a:hlinkClick r:id="rId8"/>
              </a:rPr>
              <a:t>http://</a:t>
            </a:r>
            <a:r>
              <a:rPr lang="sk-SK" sz="1600" dirty="0" smtClean="0">
                <a:hlinkClick r:id="rId8"/>
              </a:rPr>
              <a:t>www.idbiotech.com/rid-srid-kit-test-radial-immunodiffusion/57-horse-igg-idr-rid.html</a:t>
            </a:r>
            <a:endParaRPr lang="sk-SK" sz="1600" dirty="0" smtClean="0"/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5167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805</Words>
  <Application>Microsoft Office PowerPoint</Application>
  <PresentationFormat>Prezentácia na obrazovke (4:3)</PresentationFormat>
  <Paragraphs>191</Paragraphs>
  <Slides>28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28</vt:i4>
      </vt:variant>
    </vt:vector>
  </HeadingPairs>
  <TitlesOfParts>
    <vt:vector size="32" baseType="lpstr">
      <vt:lpstr>Arial</vt:lpstr>
      <vt:lpstr>Calibri</vt:lpstr>
      <vt:lpstr>Times New Roman</vt:lpstr>
      <vt:lpstr>Office Theme</vt:lpstr>
      <vt:lpstr>Komplement </vt:lpstr>
      <vt:lpstr>Po kliknutí na text prejdete na podrobnejšie informácie </vt:lpstr>
      <vt:lpstr>Komplement</vt:lpstr>
      <vt:lpstr>Hlavné zložky komplementu</vt:lpstr>
      <vt:lpstr>Cesty aktivácie komplementu</vt:lpstr>
      <vt:lpstr>Klasická cesta aktivácie komplementu</vt:lpstr>
      <vt:lpstr>Alternatívna cesta aktivácie komplementu</vt:lpstr>
      <vt:lpstr>Lektínová cesta aktivácie komplementu</vt:lpstr>
      <vt:lpstr>Membránový útočný komplex</vt:lpstr>
      <vt:lpstr>Biologické účinky komplementu</vt:lpstr>
      <vt:lpstr>Stanovenie zložiek komplementu</vt:lpstr>
      <vt:lpstr>Stanovenie celkovej aktivity komplementovej kaskády</vt:lpstr>
      <vt:lpstr>Vyskúšajte test</vt:lpstr>
      <vt:lpstr>Aktivácia komplementu bezprostredne po vstupe infekčného agensu do organizmu sa uskutočňuje </vt:lpstr>
      <vt:lpstr>CH 50 je skríningový test na detekciu:</vt:lpstr>
      <vt:lpstr>Komplement je jeden zo základných efektorových systémov</vt:lpstr>
      <vt:lpstr>C4b2a </vt:lpstr>
      <vt:lpstr>Zložka komplementu C3bBb</vt:lpstr>
      <vt:lpstr>Zložka komplementu, ktorá sa viaže na Fc fragment protilátok</vt:lpstr>
      <vt:lpstr>Alternatívnu cestu komplementu aktivuje</vt:lpstr>
      <vt:lpstr>Klasickú cestu komplementu aktivujú </vt:lpstr>
      <vt:lpstr>Ktoré z týchto možností sa označuje C3 konvertáza</vt:lpstr>
      <vt:lpstr>Na lektínovej dráhe aktivácie komplementu sa podieľajú:</vt:lpstr>
      <vt:lpstr>Ústrednou zložkou komplementu je:</vt:lpstr>
      <vt:lpstr>K časovému posunu v aktivácii komplementu dochádza pri:</vt:lpstr>
      <vt:lpstr>Princípom kvantitatívneho stanovenia zložiek komplementu je:</vt:lpstr>
      <vt:lpstr>Ako ste spokojní s výsledkom?</vt:lpstr>
      <vt:lpstr>REFERENCIE</vt:lpstr>
    </vt:vector>
  </TitlesOfParts>
  <Company>Datalan, a.s.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Komplement</dc:title>
  <dc:creator>Martinka</dc:creator>
  <cp:lastModifiedBy>Martinka N</cp:lastModifiedBy>
  <cp:revision>87</cp:revision>
  <dcterms:created xsi:type="dcterms:W3CDTF">2016-07-06T19:48:19Z</dcterms:created>
  <dcterms:modified xsi:type="dcterms:W3CDTF">2016-11-06T14:06:49Z</dcterms:modified>
</cp:coreProperties>
</file>