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4" r:id="rId1"/>
  </p:sldMasterIdLst>
  <p:sldIdLst>
    <p:sldId id="256" r:id="rId2"/>
    <p:sldId id="257" r:id="rId3"/>
    <p:sldId id="277" r:id="rId4"/>
    <p:sldId id="258" r:id="rId5"/>
    <p:sldId id="279" r:id="rId6"/>
    <p:sldId id="280" r:id="rId7"/>
    <p:sldId id="261" r:id="rId8"/>
    <p:sldId id="263" r:id="rId9"/>
    <p:sldId id="264" r:id="rId10"/>
    <p:sldId id="265" r:id="rId11"/>
    <p:sldId id="284" r:id="rId12"/>
    <p:sldId id="267" r:id="rId13"/>
    <p:sldId id="268" r:id="rId14"/>
    <p:sldId id="283" r:id="rId15"/>
    <p:sldId id="281" r:id="rId16"/>
    <p:sldId id="272" r:id="rId17"/>
    <p:sldId id="275" r:id="rId18"/>
    <p:sldId id="282" r:id="rId19"/>
    <p:sldId id="278" r:id="rId20"/>
    <p:sldId id="269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-270" y="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879F6E-747A-4160-8ADF-8EC60A7C3063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813CA615-6D38-4018-A713-997E2C96AE8D}">
      <dgm:prSet phldrT="[Text]" custT="1"/>
      <dgm:spPr/>
      <dgm:t>
        <a:bodyPr/>
        <a:lstStyle/>
        <a:p>
          <a:r>
            <a:rPr lang="pl-PL" sz="36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Funkcie sestry a rola sestry</a:t>
          </a:r>
          <a:endParaRPr lang="sk-SK" sz="3600" dirty="0">
            <a:solidFill>
              <a:schemeClr val="tx1"/>
            </a:solidFill>
          </a:endParaRPr>
        </a:p>
      </dgm:t>
    </dgm:pt>
    <dgm:pt modelId="{A9FA6348-6959-42CE-9623-D8DCA795BC39}" type="parTrans" cxnId="{860DFDD5-7329-4106-AD91-D9E211DEF2F2}">
      <dgm:prSet/>
      <dgm:spPr/>
      <dgm:t>
        <a:bodyPr/>
        <a:lstStyle/>
        <a:p>
          <a:endParaRPr lang="sk-SK"/>
        </a:p>
      </dgm:t>
    </dgm:pt>
    <dgm:pt modelId="{656FC3E9-1E0D-4E5A-B7A5-FF26FD65731A}" type="sibTrans" cxnId="{860DFDD5-7329-4106-AD91-D9E211DEF2F2}">
      <dgm:prSet/>
      <dgm:spPr/>
      <dgm:t>
        <a:bodyPr/>
        <a:lstStyle/>
        <a:p>
          <a:endParaRPr lang="sk-SK"/>
        </a:p>
      </dgm:t>
    </dgm:pt>
    <dgm:pt modelId="{A46235F5-BAE8-4D0C-9B93-76578F864AE3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riadenie a poskytovanie ošetrovateľskej starostlivosti</a:t>
          </a:r>
          <a:endParaRPr lang="sk-SK" dirty="0"/>
        </a:p>
      </dgm:t>
    </dgm:pt>
    <dgm:pt modelId="{A1586330-0D87-4AEC-9735-69D60B682072}" type="parTrans" cxnId="{53E04254-3D78-4C41-9B68-AD3D88937AAE}">
      <dgm:prSet/>
      <dgm:spPr/>
      <dgm:t>
        <a:bodyPr/>
        <a:lstStyle/>
        <a:p>
          <a:endParaRPr lang="sk-SK"/>
        </a:p>
      </dgm:t>
    </dgm:pt>
    <dgm:pt modelId="{A5498036-F856-413E-BB42-8556BC76989C}" type="sibTrans" cxnId="{53E04254-3D78-4C41-9B68-AD3D88937AAE}">
      <dgm:prSet/>
      <dgm:spPr/>
      <dgm:t>
        <a:bodyPr/>
        <a:lstStyle/>
        <a:p>
          <a:endParaRPr lang="sk-SK"/>
        </a:p>
      </dgm:t>
    </dgm:pt>
    <dgm:pt modelId="{A8B04979-1C5A-48F6-9C55-CF8E344DAB15}">
      <dgm:prSet phldrT="[Text]"/>
      <dgm:spPr/>
      <dgm:t>
        <a:bodyPr/>
        <a:lstStyle/>
        <a:p>
          <a:r>
            <a:rPr lang="cs-CZ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edukácia</a:t>
          </a:r>
          <a:r>
            <a:rPr lang="cs-CZ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 pacientov a zdravotníckeho personálu </a:t>
          </a:r>
          <a:endParaRPr lang="sk-SK" dirty="0"/>
        </a:p>
      </dgm:t>
    </dgm:pt>
    <dgm:pt modelId="{688B3335-3966-4667-AB21-8A597D7EBF46}" type="parTrans" cxnId="{3BDCDAF8-1781-4CB2-A2C1-825728F15224}">
      <dgm:prSet/>
      <dgm:spPr/>
      <dgm:t>
        <a:bodyPr/>
        <a:lstStyle/>
        <a:p>
          <a:endParaRPr lang="sk-SK"/>
        </a:p>
      </dgm:t>
    </dgm:pt>
    <dgm:pt modelId="{84C4BBF8-C05C-4F6E-A44D-3B498890BCFA}" type="sibTrans" cxnId="{3BDCDAF8-1781-4CB2-A2C1-825728F15224}">
      <dgm:prSet/>
      <dgm:spPr/>
      <dgm:t>
        <a:bodyPr/>
        <a:lstStyle/>
        <a:p>
          <a:endParaRPr lang="sk-SK"/>
        </a:p>
      </dgm:t>
    </dgm:pt>
    <dgm:pt modelId="{A1DD0906-991D-4488-80B7-AB18B1E110B5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aktívne a účinné začlenenie sa sestry do zdravotníckeho tímu</a:t>
          </a:r>
          <a:endParaRPr lang="sk-SK" dirty="0"/>
        </a:p>
      </dgm:t>
    </dgm:pt>
    <dgm:pt modelId="{4ED96296-393F-4CCA-8640-C1D3A7E69444}" type="parTrans" cxnId="{F13F3124-FAC1-4E3D-A8CC-667D8F1EDCB3}">
      <dgm:prSet/>
      <dgm:spPr/>
      <dgm:t>
        <a:bodyPr/>
        <a:lstStyle/>
        <a:p>
          <a:endParaRPr lang="sk-SK"/>
        </a:p>
      </dgm:t>
    </dgm:pt>
    <dgm:pt modelId="{A37EFEF9-FA41-4FE0-A967-7FDDA3A3586F}" type="sibTrans" cxnId="{F13F3124-FAC1-4E3D-A8CC-667D8F1EDCB3}">
      <dgm:prSet/>
      <dgm:spPr/>
      <dgm:t>
        <a:bodyPr/>
        <a:lstStyle/>
        <a:p>
          <a:endParaRPr lang="sk-SK"/>
        </a:p>
      </dgm:t>
    </dgm:pt>
    <dgm:pt modelId="{5B8D430D-A3DB-4410-B776-E2A3E5FF0418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výskum, aplikácia jeho výsledkov a rozvoj ošetrovateľskej praxe</a:t>
          </a:r>
          <a:endParaRPr lang="sk-SK" dirty="0"/>
        </a:p>
      </dgm:t>
    </dgm:pt>
    <dgm:pt modelId="{2609D6D2-BF60-4F98-AC80-C39AA686C84E}" type="parTrans" cxnId="{DD0336DF-2B32-4037-B898-29D22A7702C3}">
      <dgm:prSet/>
      <dgm:spPr/>
      <dgm:t>
        <a:bodyPr/>
        <a:lstStyle/>
        <a:p>
          <a:endParaRPr lang="sk-SK"/>
        </a:p>
      </dgm:t>
    </dgm:pt>
    <dgm:pt modelId="{E9B0C341-2E11-4DFC-93B8-65B9FD36A4A1}" type="sibTrans" cxnId="{DD0336DF-2B32-4037-B898-29D22A7702C3}">
      <dgm:prSet/>
      <dgm:spPr/>
      <dgm:t>
        <a:bodyPr/>
        <a:lstStyle/>
        <a:p>
          <a:endParaRPr lang="sk-SK"/>
        </a:p>
      </dgm:t>
    </dgm:pt>
    <dgm:pt modelId="{E9432EFE-819C-4292-8341-A8C121AF4932}" type="pres">
      <dgm:prSet presAssocID="{A6879F6E-747A-4160-8ADF-8EC60A7C306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A8EA930-4D31-448F-9E40-7B017C14FB93}" type="pres">
      <dgm:prSet presAssocID="{813CA615-6D38-4018-A713-997E2C96AE8D}" presName="roof" presStyleLbl="dkBgShp" presStyleIdx="0" presStyleCnt="2"/>
      <dgm:spPr/>
      <dgm:t>
        <a:bodyPr/>
        <a:lstStyle/>
        <a:p>
          <a:endParaRPr lang="sk-SK"/>
        </a:p>
      </dgm:t>
    </dgm:pt>
    <dgm:pt modelId="{85793FCB-7685-4BD7-882E-4882564AB07A}" type="pres">
      <dgm:prSet presAssocID="{813CA615-6D38-4018-A713-997E2C96AE8D}" presName="pillars" presStyleCnt="0"/>
      <dgm:spPr/>
    </dgm:pt>
    <dgm:pt modelId="{1506700A-01FE-4FED-A1CE-E8379E4CE743}" type="pres">
      <dgm:prSet presAssocID="{813CA615-6D38-4018-A713-997E2C96AE8D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706502C-BC15-4F00-94A9-73092E2A44BB}" type="pres">
      <dgm:prSet presAssocID="{A8B04979-1C5A-48F6-9C55-CF8E344DAB15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947ABCC-1851-4ACB-8B18-FC44563CDEF1}" type="pres">
      <dgm:prSet presAssocID="{A1DD0906-991D-4488-80B7-AB18B1E110B5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7094DDF-2D60-4CCB-8ADD-297C3F838FE5}" type="pres">
      <dgm:prSet presAssocID="{5B8D430D-A3DB-4410-B776-E2A3E5FF0418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68D3A69-24D6-46C1-A84C-F7CCD0FA11A7}" type="pres">
      <dgm:prSet presAssocID="{813CA615-6D38-4018-A713-997E2C96AE8D}" presName="base" presStyleLbl="dkBgShp" presStyleIdx="1" presStyleCnt="2"/>
      <dgm:spPr/>
    </dgm:pt>
  </dgm:ptLst>
  <dgm:cxnLst>
    <dgm:cxn modelId="{F9B68B20-FA38-4668-8001-FE4FC19B4846}" type="presOf" srcId="{813CA615-6D38-4018-A713-997E2C96AE8D}" destId="{4A8EA930-4D31-448F-9E40-7B017C14FB93}" srcOrd="0" destOrd="0" presId="urn:microsoft.com/office/officeart/2005/8/layout/hList3"/>
    <dgm:cxn modelId="{DD0336DF-2B32-4037-B898-29D22A7702C3}" srcId="{813CA615-6D38-4018-A713-997E2C96AE8D}" destId="{5B8D430D-A3DB-4410-B776-E2A3E5FF0418}" srcOrd="3" destOrd="0" parTransId="{2609D6D2-BF60-4F98-AC80-C39AA686C84E}" sibTransId="{E9B0C341-2E11-4DFC-93B8-65B9FD36A4A1}"/>
    <dgm:cxn modelId="{53E04254-3D78-4C41-9B68-AD3D88937AAE}" srcId="{813CA615-6D38-4018-A713-997E2C96AE8D}" destId="{A46235F5-BAE8-4D0C-9B93-76578F864AE3}" srcOrd="0" destOrd="0" parTransId="{A1586330-0D87-4AEC-9735-69D60B682072}" sibTransId="{A5498036-F856-413E-BB42-8556BC76989C}"/>
    <dgm:cxn modelId="{4CB7F7EE-83BE-4A47-8824-EF6CBBA3E6D1}" type="presOf" srcId="{A6879F6E-747A-4160-8ADF-8EC60A7C3063}" destId="{E9432EFE-819C-4292-8341-A8C121AF4932}" srcOrd="0" destOrd="0" presId="urn:microsoft.com/office/officeart/2005/8/layout/hList3"/>
    <dgm:cxn modelId="{F13F3124-FAC1-4E3D-A8CC-667D8F1EDCB3}" srcId="{813CA615-6D38-4018-A713-997E2C96AE8D}" destId="{A1DD0906-991D-4488-80B7-AB18B1E110B5}" srcOrd="2" destOrd="0" parTransId="{4ED96296-393F-4CCA-8640-C1D3A7E69444}" sibTransId="{A37EFEF9-FA41-4FE0-A967-7FDDA3A3586F}"/>
    <dgm:cxn modelId="{3BDCDAF8-1781-4CB2-A2C1-825728F15224}" srcId="{813CA615-6D38-4018-A713-997E2C96AE8D}" destId="{A8B04979-1C5A-48F6-9C55-CF8E344DAB15}" srcOrd="1" destOrd="0" parTransId="{688B3335-3966-4667-AB21-8A597D7EBF46}" sibTransId="{84C4BBF8-C05C-4F6E-A44D-3B498890BCFA}"/>
    <dgm:cxn modelId="{7D96703A-A61E-471E-BA60-1853330EF868}" type="presOf" srcId="{A46235F5-BAE8-4D0C-9B93-76578F864AE3}" destId="{1506700A-01FE-4FED-A1CE-E8379E4CE743}" srcOrd="0" destOrd="0" presId="urn:microsoft.com/office/officeart/2005/8/layout/hList3"/>
    <dgm:cxn modelId="{860DFDD5-7329-4106-AD91-D9E211DEF2F2}" srcId="{A6879F6E-747A-4160-8ADF-8EC60A7C3063}" destId="{813CA615-6D38-4018-A713-997E2C96AE8D}" srcOrd="0" destOrd="0" parTransId="{A9FA6348-6959-42CE-9623-D8DCA795BC39}" sibTransId="{656FC3E9-1E0D-4E5A-B7A5-FF26FD65731A}"/>
    <dgm:cxn modelId="{73D61F8A-5B21-4926-99C5-3DDD629A8AC3}" type="presOf" srcId="{A8B04979-1C5A-48F6-9C55-CF8E344DAB15}" destId="{E706502C-BC15-4F00-94A9-73092E2A44BB}" srcOrd="0" destOrd="0" presId="urn:microsoft.com/office/officeart/2005/8/layout/hList3"/>
    <dgm:cxn modelId="{6A0A17F1-44F5-42A0-B007-327F9D75C4A8}" type="presOf" srcId="{5B8D430D-A3DB-4410-B776-E2A3E5FF0418}" destId="{67094DDF-2D60-4CCB-8ADD-297C3F838FE5}" srcOrd="0" destOrd="0" presId="urn:microsoft.com/office/officeart/2005/8/layout/hList3"/>
    <dgm:cxn modelId="{CE5E6E8A-5602-41F7-97BD-F3A3AB72E96E}" type="presOf" srcId="{A1DD0906-991D-4488-80B7-AB18B1E110B5}" destId="{E947ABCC-1851-4ACB-8B18-FC44563CDEF1}" srcOrd="0" destOrd="0" presId="urn:microsoft.com/office/officeart/2005/8/layout/hList3"/>
    <dgm:cxn modelId="{E91BA104-E479-4305-90BE-AF979A4D01A8}" type="presParOf" srcId="{E9432EFE-819C-4292-8341-A8C121AF4932}" destId="{4A8EA930-4D31-448F-9E40-7B017C14FB93}" srcOrd="0" destOrd="0" presId="urn:microsoft.com/office/officeart/2005/8/layout/hList3"/>
    <dgm:cxn modelId="{61B9630D-F906-455C-BEDF-3E8D0AECEE81}" type="presParOf" srcId="{E9432EFE-819C-4292-8341-A8C121AF4932}" destId="{85793FCB-7685-4BD7-882E-4882564AB07A}" srcOrd="1" destOrd="0" presId="urn:microsoft.com/office/officeart/2005/8/layout/hList3"/>
    <dgm:cxn modelId="{E58F07E8-78EF-4E29-B3E7-F1C46CE711F8}" type="presParOf" srcId="{85793FCB-7685-4BD7-882E-4882564AB07A}" destId="{1506700A-01FE-4FED-A1CE-E8379E4CE743}" srcOrd="0" destOrd="0" presId="urn:microsoft.com/office/officeart/2005/8/layout/hList3"/>
    <dgm:cxn modelId="{5FAA2246-782D-446E-B7BC-75434B5E9052}" type="presParOf" srcId="{85793FCB-7685-4BD7-882E-4882564AB07A}" destId="{E706502C-BC15-4F00-94A9-73092E2A44BB}" srcOrd="1" destOrd="0" presId="urn:microsoft.com/office/officeart/2005/8/layout/hList3"/>
    <dgm:cxn modelId="{86D5C599-CF65-4608-B614-8A12348F7050}" type="presParOf" srcId="{85793FCB-7685-4BD7-882E-4882564AB07A}" destId="{E947ABCC-1851-4ACB-8B18-FC44563CDEF1}" srcOrd="2" destOrd="0" presId="urn:microsoft.com/office/officeart/2005/8/layout/hList3"/>
    <dgm:cxn modelId="{2721E20A-832D-4B95-A801-C7F99438BC69}" type="presParOf" srcId="{85793FCB-7685-4BD7-882E-4882564AB07A}" destId="{67094DDF-2D60-4CCB-8ADD-297C3F838FE5}" srcOrd="3" destOrd="0" presId="urn:microsoft.com/office/officeart/2005/8/layout/hList3"/>
    <dgm:cxn modelId="{7AAE0FE0-72D6-465F-91D9-2A8840FAB0F7}" type="presParOf" srcId="{E9432EFE-819C-4292-8341-A8C121AF4932}" destId="{668D3A69-24D6-46C1-A84C-F7CCD0FA11A7}" srcOrd="2" destOrd="0" presId="urn:microsoft.com/office/officeart/2005/8/layout/hLis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F5922C-6F70-49DE-8DB8-E0E95DE1AB1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571675CF-4904-4C3D-AF1D-4DD622660122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príprava sestier pre vedeckú prácu</a:t>
          </a:r>
          <a:endParaRPr lang="sk-SK" sz="1800" b="1" dirty="0">
            <a:solidFill>
              <a:schemeClr val="tx1"/>
            </a:solidFill>
          </a:endParaRPr>
        </a:p>
      </dgm:t>
    </dgm:pt>
    <dgm:pt modelId="{88B4560A-DD0A-4E7F-9DAF-2F61B6E17931}" type="parTrans" cxnId="{9F991FF3-2766-45C7-9B9A-5F3F37EF73E0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83A05E5D-2A89-4EC9-B172-914A1502D0ED}" type="sibTrans" cxnId="{9F991FF3-2766-45C7-9B9A-5F3F37EF73E0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FB830F3A-F2DB-49F7-8E54-020CC80CE2ED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financovanie výskumu</a:t>
          </a:r>
          <a:endParaRPr lang="sk-SK" sz="1800" b="1" dirty="0">
            <a:solidFill>
              <a:schemeClr val="tx1"/>
            </a:solidFill>
          </a:endParaRPr>
        </a:p>
      </dgm:t>
    </dgm:pt>
    <dgm:pt modelId="{BA3B7AF5-75B4-4D3F-A4F8-FD231AD94B41}" type="parTrans" cxnId="{3AF29361-9801-4D32-BE78-DEB69F8AE1BD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957BB290-2669-48CF-A0AD-BA9277E2A4EE}" type="sibTrans" cxnId="{3AF29361-9801-4D32-BE78-DEB69F8AE1BD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F65F6EC8-F8B6-4AE1-AED2-4502AAE597D8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využívanie poznatkov v klinickej praxi</a:t>
          </a:r>
          <a:endParaRPr lang="sk-SK" sz="1800" b="1" dirty="0">
            <a:solidFill>
              <a:schemeClr val="tx1"/>
            </a:solidFill>
          </a:endParaRPr>
        </a:p>
      </dgm:t>
    </dgm:pt>
    <dgm:pt modelId="{86EE1B81-F1B8-44EE-B920-543AE494EFE9}" type="parTrans" cxnId="{0D433878-CF2A-40CE-AAFC-32D04F972F80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6EAFEA07-29C6-4830-A036-B749B5BC1DFA}" type="sibTrans" cxnId="{0D433878-CF2A-40CE-AAFC-32D04F972F80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E6D8A242-4E31-40AC-894E-B84E3CCA0C2B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ošetrovateľstvo založené na dôkazoch </a:t>
          </a:r>
          <a:endParaRPr lang="sk-SK" sz="1800" b="1" dirty="0">
            <a:solidFill>
              <a:schemeClr val="tx1"/>
            </a:solidFill>
          </a:endParaRPr>
        </a:p>
      </dgm:t>
    </dgm:pt>
    <dgm:pt modelId="{428E938C-563F-4554-9D22-88FA85B2F7F0}" type="parTrans" cxnId="{E8FEEDD7-8E3D-4103-978E-57B1E4315CD3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51646D60-15C4-4523-96C0-4EDF46A9E3C6}" type="sibTrans" cxnId="{E8FEEDD7-8E3D-4103-978E-57B1E4315CD3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F7EC07DA-E018-4167-9743-80A5434CA4D0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publikovanie nových poznatkov</a:t>
          </a:r>
          <a:endParaRPr lang="sk-SK" sz="1800" b="1" dirty="0">
            <a:solidFill>
              <a:schemeClr val="tx1"/>
            </a:solidFill>
          </a:endParaRPr>
        </a:p>
      </dgm:t>
    </dgm:pt>
    <dgm:pt modelId="{D97335EB-89BF-40E2-92CD-E946172B5DB4}" type="parTrans" cxnId="{0953AA3D-418A-4A14-A521-A3573A6BF726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898F9FEF-3399-44C6-9AC5-5CA20A61AE09}" type="sibTrans" cxnId="{0953AA3D-418A-4A14-A521-A3573A6BF726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66A783C7-38AF-4B3E-B7D5-ADA790AC194F}" type="pres">
      <dgm:prSet presAssocID="{53F5922C-6F70-49DE-8DB8-E0E95DE1AB1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C8D8580E-609D-483E-B7E4-B46EE39F9F1E}" type="pres">
      <dgm:prSet presAssocID="{571675CF-4904-4C3D-AF1D-4DD622660122}" presName="parentLin" presStyleCnt="0"/>
      <dgm:spPr/>
    </dgm:pt>
    <dgm:pt modelId="{BC336245-506E-4F98-85DD-27CA00A37262}" type="pres">
      <dgm:prSet presAssocID="{571675CF-4904-4C3D-AF1D-4DD622660122}" presName="parentLeftMargin" presStyleLbl="node1" presStyleIdx="0" presStyleCnt="5"/>
      <dgm:spPr/>
      <dgm:t>
        <a:bodyPr/>
        <a:lstStyle/>
        <a:p>
          <a:endParaRPr lang="sk-SK"/>
        </a:p>
      </dgm:t>
    </dgm:pt>
    <dgm:pt modelId="{35BB53E0-DAFB-4B7E-9943-21A2A8BD49BC}" type="pres">
      <dgm:prSet presAssocID="{571675CF-4904-4C3D-AF1D-4DD62266012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994DCE1-B5D9-4EF6-945C-BD2902999AC0}" type="pres">
      <dgm:prSet presAssocID="{571675CF-4904-4C3D-AF1D-4DD622660122}" presName="negativeSpace" presStyleCnt="0"/>
      <dgm:spPr/>
    </dgm:pt>
    <dgm:pt modelId="{CED6957F-A1F4-4BD8-9912-3E3FAAA5A2A8}" type="pres">
      <dgm:prSet presAssocID="{571675CF-4904-4C3D-AF1D-4DD622660122}" presName="childText" presStyleLbl="conFgAcc1" presStyleIdx="0" presStyleCnt="5">
        <dgm:presLayoutVars>
          <dgm:bulletEnabled val="1"/>
        </dgm:presLayoutVars>
      </dgm:prSet>
      <dgm:spPr/>
    </dgm:pt>
    <dgm:pt modelId="{4F9A09DE-1B61-4718-9E3E-E00CBCADD1C5}" type="pres">
      <dgm:prSet presAssocID="{83A05E5D-2A89-4EC9-B172-914A1502D0ED}" presName="spaceBetweenRectangles" presStyleCnt="0"/>
      <dgm:spPr/>
    </dgm:pt>
    <dgm:pt modelId="{5D97CD87-A9CE-41C5-8F1F-4AA164B9ACF4}" type="pres">
      <dgm:prSet presAssocID="{FB830F3A-F2DB-49F7-8E54-020CC80CE2ED}" presName="parentLin" presStyleCnt="0"/>
      <dgm:spPr/>
    </dgm:pt>
    <dgm:pt modelId="{871F550D-6C1A-4874-91A8-2DBD1F229666}" type="pres">
      <dgm:prSet presAssocID="{FB830F3A-F2DB-49F7-8E54-020CC80CE2ED}" presName="parentLeftMargin" presStyleLbl="node1" presStyleIdx="0" presStyleCnt="5"/>
      <dgm:spPr/>
      <dgm:t>
        <a:bodyPr/>
        <a:lstStyle/>
        <a:p>
          <a:endParaRPr lang="sk-SK"/>
        </a:p>
      </dgm:t>
    </dgm:pt>
    <dgm:pt modelId="{F2D59F66-BF4B-4C9A-9F1D-CC6D64FB9A95}" type="pres">
      <dgm:prSet presAssocID="{FB830F3A-F2DB-49F7-8E54-020CC80CE2E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3540A1B-8943-45C8-941A-CAC7CF119EF2}" type="pres">
      <dgm:prSet presAssocID="{FB830F3A-F2DB-49F7-8E54-020CC80CE2ED}" presName="negativeSpace" presStyleCnt="0"/>
      <dgm:spPr/>
    </dgm:pt>
    <dgm:pt modelId="{717E3D1E-E9DC-4198-BC09-52E6F7CAB94F}" type="pres">
      <dgm:prSet presAssocID="{FB830F3A-F2DB-49F7-8E54-020CC80CE2ED}" presName="childText" presStyleLbl="conFgAcc1" presStyleIdx="1" presStyleCnt="5">
        <dgm:presLayoutVars>
          <dgm:bulletEnabled val="1"/>
        </dgm:presLayoutVars>
      </dgm:prSet>
      <dgm:spPr/>
    </dgm:pt>
    <dgm:pt modelId="{E0F3BC29-6AA2-45F3-8E97-E3EEEB0D98DE}" type="pres">
      <dgm:prSet presAssocID="{957BB290-2669-48CF-A0AD-BA9277E2A4EE}" presName="spaceBetweenRectangles" presStyleCnt="0"/>
      <dgm:spPr/>
    </dgm:pt>
    <dgm:pt modelId="{16ACE78D-C8D4-45EE-A022-4962A83313C8}" type="pres">
      <dgm:prSet presAssocID="{E6D8A242-4E31-40AC-894E-B84E3CCA0C2B}" presName="parentLin" presStyleCnt="0"/>
      <dgm:spPr/>
    </dgm:pt>
    <dgm:pt modelId="{6D2C9786-0C81-4659-8597-D7B6097B0F15}" type="pres">
      <dgm:prSet presAssocID="{E6D8A242-4E31-40AC-894E-B84E3CCA0C2B}" presName="parentLeftMargin" presStyleLbl="node1" presStyleIdx="1" presStyleCnt="5"/>
      <dgm:spPr/>
      <dgm:t>
        <a:bodyPr/>
        <a:lstStyle/>
        <a:p>
          <a:endParaRPr lang="sk-SK"/>
        </a:p>
      </dgm:t>
    </dgm:pt>
    <dgm:pt modelId="{EFAE561C-561B-44CC-8849-F8AB3648C9E5}" type="pres">
      <dgm:prSet presAssocID="{E6D8A242-4E31-40AC-894E-B84E3CCA0C2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6D770DD-FB80-4C2D-B62D-2631F427594D}" type="pres">
      <dgm:prSet presAssocID="{E6D8A242-4E31-40AC-894E-B84E3CCA0C2B}" presName="negativeSpace" presStyleCnt="0"/>
      <dgm:spPr/>
    </dgm:pt>
    <dgm:pt modelId="{F11132BA-90CF-4FF1-90E3-ED980364A5E3}" type="pres">
      <dgm:prSet presAssocID="{E6D8A242-4E31-40AC-894E-B84E3CCA0C2B}" presName="childText" presStyleLbl="conFgAcc1" presStyleIdx="2" presStyleCnt="5">
        <dgm:presLayoutVars>
          <dgm:bulletEnabled val="1"/>
        </dgm:presLayoutVars>
      </dgm:prSet>
      <dgm:spPr/>
    </dgm:pt>
    <dgm:pt modelId="{5DD5D885-3E5A-4E38-8D4F-1060C6E71FB7}" type="pres">
      <dgm:prSet presAssocID="{51646D60-15C4-4523-96C0-4EDF46A9E3C6}" presName="spaceBetweenRectangles" presStyleCnt="0"/>
      <dgm:spPr/>
    </dgm:pt>
    <dgm:pt modelId="{3298D116-3D03-4832-B685-F1C118027898}" type="pres">
      <dgm:prSet presAssocID="{F7EC07DA-E018-4167-9743-80A5434CA4D0}" presName="parentLin" presStyleCnt="0"/>
      <dgm:spPr/>
    </dgm:pt>
    <dgm:pt modelId="{71F36F93-5081-46AC-91B5-8756CF189283}" type="pres">
      <dgm:prSet presAssocID="{F7EC07DA-E018-4167-9743-80A5434CA4D0}" presName="parentLeftMargin" presStyleLbl="node1" presStyleIdx="2" presStyleCnt="5"/>
      <dgm:spPr/>
      <dgm:t>
        <a:bodyPr/>
        <a:lstStyle/>
        <a:p>
          <a:endParaRPr lang="sk-SK"/>
        </a:p>
      </dgm:t>
    </dgm:pt>
    <dgm:pt modelId="{DFE648EB-F86E-4F13-9E28-BF37164149F2}" type="pres">
      <dgm:prSet presAssocID="{F7EC07DA-E018-4167-9743-80A5434CA4D0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F84AF02-880F-492F-AE9E-C891B75B1EFA}" type="pres">
      <dgm:prSet presAssocID="{F7EC07DA-E018-4167-9743-80A5434CA4D0}" presName="negativeSpace" presStyleCnt="0"/>
      <dgm:spPr/>
    </dgm:pt>
    <dgm:pt modelId="{E20FD50F-ADF9-432C-B594-F323F5DFBB41}" type="pres">
      <dgm:prSet presAssocID="{F7EC07DA-E018-4167-9743-80A5434CA4D0}" presName="childText" presStyleLbl="conFgAcc1" presStyleIdx="3" presStyleCnt="5">
        <dgm:presLayoutVars>
          <dgm:bulletEnabled val="1"/>
        </dgm:presLayoutVars>
      </dgm:prSet>
      <dgm:spPr/>
    </dgm:pt>
    <dgm:pt modelId="{BEE3BFAF-D480-44E6-B484-4646904D5FF7}" type="pres">
      <dgm:prSet presAssocID="{898F9FEF-3399-44C6-9AC5-5CA20A61AE09}" presName="spaceBetweenRectangles" presStyleCnt="0"/>
      <dgm:spPr/>
    </dgm:pt>
    <dgm:pt modelId="{5A912B2A-190C-4034-8497-7EDBB27A56E1}" type="pres">
      <dgm:prSet presAssocID="{F65F6EC8-F8B6-4AE1-AED2-4502AAE597D8}" presName="parentLin" presStyleCnt="0"/>
      <dgm:spPr/>
    </dgm:pt>
    <dgm:pt modelId="{AA58F165-4B60-4397-BF34-959F1B21446C}" type="pres">
      <dgm:prSet presAssocID="{F65F6EC8-F8B6-4AE1-AED2-4502AAE597D8}" presName="parentLeftMargin" presStyleLbl="node1" presStyleIdx="3" presStyleCnt="5"/>
      <dgm:spPr/>
      <dgm:t>
        <a:bodyPr/>
        <a:lstStyle/>
        <a:p>
          <a:endParaRPr lang="sk-SK"/>
        </a:p>
      </dgm:t>
    </dgm:pt>
    <dgm:pt modelId="{372908DC-2981-413E-9184-142A29AB6E74}" type="pres">
      <dgm:prSet presAssocID="{F65F6EC8-F8B6-4AE1-AED2-4502AAE597D8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02ECE31-8B65-400C-BF9D-D0E0F19579B7}" type="pres">
      <dgm:prSet presAssocID="{F65F6EC8-F8B6-4AE1-AED2-4502AAE597D8}" presName="negativeSpace" presStyleCnt="0"/>
      <dgm:spPr/>
    </dgm:pt>
    <dgm:pt modelId="{AD1C9BFC-7203-4A12-B70C-7A3F21F6FD9C}" type="pres">
      <dgm:prSet presAssocID="{F65F6EC8-F8B6-4AE1-AED2-4502AAE597D8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655EDC6E-19F2-47D2-B94B-A56D51F78F27}" type="presOf" srcId="{F7EC07DA-E018-4167-9743-80A5434CA4D0}" destId="{DFE648EB-F86E-4F13-9E28-BF37164149F2}" srcOrd="1" destOrd="0" presId="urn:microsoft.com/office/officeart/2005/8/layout/list1"/>
    <dgm:cxn modelId="{0D433878-CF2A-40CE-AAFC-32D04F972F80}" srcId="{53F5922C-6F70-49DE-8DB8-E0E95DE1AB12}" destId="{F65F6EC8-F8B6-4AE1-AED2-4502AAE597D8}" srcOrd="4" destOrd="0" parTransId="{86EE1B81-F1B8-44EE-B920-543AE494EFE9}" sibTransId="{6EAFEA07-29C6-4830-A036-B749B5BC1DFA}"/>
    <dgm:cxn modelId="{E8FEEDD7-8E3D-4103-978E-57B1E4315CD3}" srcId="{53F5922C-6F70-49DE-8DB8-E0E95DE1AB12}" destId="{E6D8A242-4E31-40AC-894E-B84E3CCA0C2B}" srcOrd="2" destOrd="0" parTransId="{428E938C-563F-4554-9D22-88FA85B2F7F0}" sibTransId="{51646D60-15C4-4523-96C0-4EDF46A9E3C6}"/>
    <dgm:cxn modelId="{3AF29361-9801-4D32-BE78-DEB69F8AE1BD}" srcId="{53F5922C-6F70-49DE-8DB8-E0E95DE1AB12}" destId="{FB830F3A-F2DB-49F7-8E54-020CC80CE2ED}" srcOrd="1" destOrd="0" parTransId="{BA3B7AF5-75B4-4D3F-A4F8-FD231AD94B41}" sibTransId="{957BB290-2669-48CF-A0AD-BA9277E2A4EE}"/>
    <dgm:cxn modelId="{FA978086-1341-4777-898A-4001DA048485}" type="presOf" srcId="{E6D8A242-4E31-40AC-894E-B84E3CCA0C2B}" destId="{EFAE561C-561B-44CC-8849-F8AB3648C9E5}" srcOrd="1" destOrd="0" presId="urn:microsoft.com/office/officeart/2005/8/layout/list1"/>
    <dgm:cxn modelId="{FCFA1F21-FB2D-4AED-9CE6-725E45E3B307}" type="presOf" srcId="{53F5922C-6F70-49DE-8DB8-E0E95DE1AB12}" destId="{66A783C7-38AF-4B3E-B7D5-ADA790AC194F}" srcOrd="0" destOrd="0" presId="urn:microsoft.com/office/officeart/2005/8/layout/list1"/>
    <dgm:cxn modelId="{3482B484-6CAE-46C0-819E-01EF93A0EA07}" type="presOf" srcId="{FB830F3A-F2DB-49F7-8E54-020CC80CE2ED}" destId="{F2D59F66-BF4B-4C9A-9F1D-CC6D64FB9A95}" srcOrd="1" destOrd="0" presId="urn:microsoft.com/office/officeart/2005/8/layout/list1"/>
    <dgm:cxn modelId="{16F4ECD6-B0E5-4A49-B89B-92C9995B5655}" type="presOf" srcId="{571675CF-4904-4C3D-AF1D-4DD622660122}" destId="{BC336245-506E-4F98-85DD-27CA00A37262}" srcOrd="0" destOrd="0" presId="urn:microsoft.com/office/officeart/2005/8/layout/list1"/>
    <dgm:cxn modelId="{64612F13-71C2-45F0-8C3A-28B400AFD179}" type="presOf" srcId="{F65F6EC8-F8B6-4AE1-AED2-4502AAE597D8}" destId="{372908DC-2981-413E-9184-142A29AB6E74}" srcOrd="1" destOrd="0" presId="urn:microsoft.com/office/officeart/2005/8/layout/list1"/>
    <dgm:cxn modelId="{9F991FF3-2766-45C7-9B9A-5F3F37EF73E0}" srcId="{53F5922C-6F70-49DE-8DB8-E0E95DE1AB12}" destId="{571675CF-4904-4C3D-AF1D-4DD622660122}" srcOrd="0" destOrd="0" parTransId="{88B4560A-DD0A-4E7F-9DAF-2F61B6E17931}" sibTransId="{83A05E5D-2A89-4EC9-B172-914A1502D0ED}"/>
    <dgm:cxn modelId="{D8000227-D73D-4458-845C-B029CBE6E60D}" type="presOf" srcId="{FB830F3A-F2DB-49F7-8E54-020CC80CE2ED}" destId="{871F550D-6C1A-4874-91A8-2DBD1F229666}" srcOrd="0" destOrd="0" presId="urn:microsoft.com/office/officeart/2005/8/layout/list1"/>
    <dgm:cxn modelId="{AE5C61C5-2B2C-4AAF-9BB1-139EE34C8B7F}" type="presOf" srcId="{E6D8A242-4E31-40AC-894E-B84E3CCA0C2B}" destId="{6D2C9786-0C81-4659-8597-D7B6097B0F15}" srcOrd="0" destOrd="0" presId="urn:microsoft.com/office/officeart/2005/8/layout/list1"/>
    <dgm:cxn modelId="{20B8F75F-EC95-4211-94C2-361FD8F3616D}" type="presOf" srcId="{F65F6EC8-F8B6-4AE1-AED2-4502AAE597D8}" destId="{AA58F165-4B60-4397-BF34-959F1B21446C}" srcOrd="0" destOrd="0" presId="urn:microsoft.com/office/officeart/2005/8/layout/list1"/>
    <dgm:cxn modelId="{3808BDB5-1DF8-41CD-8403-AB7584BF30E4}" type="presOf" srcId="{571675CF-4904-4C3D-AF1D-4DD622660122}" destId="{35BB53E0-DAFB-4B7E-9943-21A2A8BD49BC}" srcOrd="1" destOrd="0" presId="urn:microsoft.com/office/officeart/2005/8/layout/list1"/>
    <dgm:cxn modelId="{0953AA3D-418A-4A14-A521-A3573A6BF726}" srcId="{53F5922C-6F70-49DE-8DB8-E0E95DE1AB12}" destId="{F7EC07DA-E018-4167-9743-80A5434CA4D0}" srcOrd="3" destOrd="0" parTransId="{D97335EB-89BF-40E2-92CD-E946172B5DB4}" sibTransId="{898F9FEF-3399-44C6-9AC5-5CA20A61AE09}"/>
    <dgm:cxn modelId="{5AC99E7D-D41E-43A1-8392-842856BE40CF}" type="presOf" srcId="{F7EC07DA-E018-4167-9743-80A5434CA4D0}" destId="{71F36F93-5081-46AC-91B5-8756CF189283}" srcOrd="0" destOrd="0" presId="urn:microsoft.com/office/officeart/2005/8/layout/list1"/>
    <dgm:cxn modelId="{87D1993B-7B80-49B7-8DDF-FC1EA5941BE6}" type="presParOf" srcId="{66A783C7-38AF-4B3E-B7D5-ADA790AC194F}" destId="{C8D8580E-609D-483E-B7E4-B46EE39F9F1E}" srcOrd="0" destOrd="0" presId="urn:microsoft.com/office/officeart/2005/8/layout/list1"/>
    <dgm:cxn modelId="{E5AA0BA2-AB8A-4099-9AE7-92E8F99344F4}" type="presParOf" srcId="{C8D8580E-609D-483E-B7E4-B46EE39F9F1E}" destId="{BC336245-506E-4F98-85DD-27CA00A37262}" srcOrd="0" destOrd="0" presId="urn:microsoft.com/office/officeart/2005/8/layout/list1"/>
    <dgm:cxn modelId="{D65A4CB3-8345-4861-A6BA-6CDC26FB0C7F}" type="presParOf" srcId="{C8D8580E-609D-483E-B7E4-B46EE39F9F1E}" destId="{35BB53E0-DAFB-4B7E-9943-21A2A8BD49BC}" srcOrd="1" destOrd="0" presId="urn:microsoft.com/office/officeart/2005/8/layout/list1"/>
    <dgm:cxn modelId="{8104DE84-257F-4369-BE59-0B1576A98855}" type="presParOf" srcId="{66A783C7-38AF-4B3E-B7D5-ADA790AC194F}" destId="{D994DCE1-B5D9-4EF6-945C-BD2902999AC0}" srcOrd="1" destOrd="0" presId="urn:microsoft.com/office/officeart/2005/8/layout/list1"/>
    <dgm:cxn modelId="{146147E0-8FA3-4BBB-8FED-E131CC362181}" type="presParOf" srcId="{66A783C7-38AF-4B3E-B7D5-ADA790AC194F}" destId="{CED6957F-A1F4-4BD8-9912-3E3FAAA5A2A8}" srcOrd="2" destOrd="0" presId="urn:microsoft.com/office/officeart/2005/8/layout/list1"/>
    <dgm:cxn modelId="{55E1B168-3654-4111-BA79-E702268EE902}" type="presParOf" srcId="{66A783C7-38AF-4B3E-B7D5-ADA790AC194F}" destId="{4F9A09DE-1B61-4718-9E3E-E00CBCADD1C5}" srcOrd="3" destOrd="0" presId="urn:microsoft.com/office/officeart/2005/8/layout/list1"/>
    <dgm:cxn modelId="{9B1498CD-9412-446B-9246-1C1AD1CB9C3B}" type="presParOf" srcId="{66A783C7-38AF-4B3E-B7D5-ADA790AC194F}" destId="{5D97CD87-A9CE-41C5-8F1F-4AA164B9ACF4}" srcOrd="4" destOrd="0" presId="urn:microsoft.com/office/officeart/2005/8/layout/list1"/>
    <dgm:cxn modelId="{D6EC09DF-A569-47BB-B84A-BBAE54C5D6B1}" type="presParOf" srcId="{5D97CD87-A9CE-41C5-8F1F-4AA164B9ACF4}" destId="{871F550D-6C1A-4874-91A8-2DBD1F229666}" srcOrd="0" destOrd="0" presId="urn:microsoft.com/office/officeart/2005/8/layout/list1"/>
    <dgm:cxn modelId="{195C23D1-13AA-4AA5-BD3C-5B8D850E68A2}" type="presParOf" srcId="{5D97CD87-A9CE-41C5-8F1F-4AA164B9ACF4}" destId="{F2D59F66-BF4B-4C9A-9F1D-CC6D64FB9A95}" srcOrd="1" destOrd="0" presId="urn:microsoft.com/office/officeart/2005/8/layout/list1"/>
    <dgm:cxn modelId="{21F78F96-965C-4C07-9910-F07D8C968BAC}" type="presParOf" srcId="{66A783C7-38AF-4B3E-B7D5-ADA790AC194F}" destId="{E3540A1B-8943-45C8-941A-CAC7CF119EF2}" srcOrd="5" destOrd="0" presId="urn:microsoft.com/office/officeart/2005/8/layout/list1"/>
    <dgm:cxn modelId="{BAB0DE0B-5B20-439E-8D1F-02DAC136063D}" type="presParOf" srcId="{66A783C7-38AF-4B3E-B7D5-ADA790AC194F}" destId="{717E3D1E-E9DC-4198-BC09-52E6F7CAB94F}" srcOrd="6" destOrd="0" presId="urn:microsoft.com/office/officeart/2005/8/layout/list1"/>
    <dgm:cxn modelId="{1F052382-FCD9-4B1E-B35B-ABD0A44E8399}" type="presParOf" srcId="{66A783C7-38AF-4B3E-B7D5-ADA790AC194F}" destId="{E0F3BC29-6AA2-45F3-8E97-E3EEEB0D98DE}" srcOrd="7" destOrd="0" presId="urn:microsoft.com/office/officeart/2005/8/layout/list1"/>
    <dgm:cxn modelId="{8F48904B-BB0B-4E13-81C3-DBB35176FB0A}" type="presParOf" srcId="{66A783C7-38AF-4B3E-B7D5-ADA790AC194F}" destId="{16ACE78D-C8D4-45EE-A022-4962A83313C8}" srcOrd="8" destOrd="0" presId="urn:microsoft.com/office/officeart/2005/8/layout/list1"/>
    <dgm:cxn modelId="{F9429800-3181-4C00-9CC9-AD1B6D3A1616}" type="presParOf" srcId="{16ACE78D-C8D4-45EE-A022-4962A83313C8}" destId="{6D2C9786-0C81-4659-8597-D7B6097B0F15}" srcOrd="0" destOrd="0" presId="urn:microsoft.com/office/officeart/2005/8/layout/list1"/>
    <dgm:cxn modelId="{E35C8018-2542-406B-AFD4-699740D5D9CD}" type="presParOf" srcId="{16ACE78D-C8D4-45EE-A022-4962A83313C8}" destId="{EFAE561C-561B-44CC-8849-F8AB3648C9E5}" srcOrd="1" destOrd="0" presId="urn:microsoft.com/office/officeart/2005/8/layout/list1"/>
    <dgm:cxn modelId="{23D32BA6-0C89-44B8-B4D5-4E7E5F8BBFA3}" type="presParOf" srcId="{66A783C7-38AF-4B3E-B7D5-ADA790AC194F}" destId="{66D770DD-FB80-4C2D-B62D-2631F427594D}" srcOrd="9" destOrd="0" presId="urn:microsoft.com/office/officeart/2005/8/layout/list1"/>
    <dgm:cxn modelId="{983B950A-1E4E-4584-93FF-74F5CA921AA7}" type="presParOf" srcId="{66A783C7-38AF-4B3E-B7D5-ADA790AC194F}" destId="{F11132BA-90CF-4FF1-90E3-ED980364A5E3}" srcOrd="10" destOrd="0" presId="urn:microsoft.com/office/officeart/2005/8/layout/list1"/>
    <dgm:cxn modelId="{3A06ABB4-2912-40D5-AF67-43AF487FA6B3}" type="presParOf" srcId="{66A783C7-38AF-4B3E-B7D5-ADA790AC194F}" destId="{5DD5D885-3E5A-4E38-8D4F-1060C6E71FB7}" srcOrd="11" destOrd="0" presId="urn:microsoft.com/office/officeart/2005/8/layout/list1"/>
    <dgm:cxn modelId="{CE2F29AD-5499-4486-BCAD-DADAE044B9BD}" type="presParOf" srcId="{66A783C7-38AF-4B3E-B7D5-ADA790AC194F}" destId="{3298D116-3D03-4832-B685-F1C118027898}" srcOrd="12" destOrd="0" presId="urn:microsoft.com/office/officeart/2005/8/layout/list1"/>
    <dgm:cxn modelId="{5A893EAA-778B-44C0-A5E9-EECB9A0F2003}" type="presParOf" srcId="{3298D116-3D03-4832-B685-F1C118027898}" destId="{71F36F93-5081-46AC-91B5-8756CF189283}" srcOrd="0" destOrd="0" presId="urn:microsoft.com/office/officeart/2005/8/layout/list1"/>
    <dgm:cxn modelId="{C0845639-BD67-49CD-9CF4-31E804D10F3F}" type="presParOf" srcId="{3298D116-3D03-4832-B685-F1C118027898}" destId="{DFE648EB-F86E-4F13-9E28-BF37164149F2}" srcOrd="1" destOrd="0" presId="urn:microsoft.com/office/officeart/2005/8/layout/list1"/>
    <dgm:cxn modelId="{759D7F68-51CC-4C8C-AAD5-B6975EF64CA0}" type="presParOf" srcId="{66A783C7-38AF-4B3E-B7D5-ADA790AC194F}" destId="{1F84AF02-880F-492F-AE9E-C891B75B1EFA}" srcOrd="13" destOrd="0" presId="urn:microsoft.com/office/officeart/2005/8/layout/list1"/>
    <dgm:cxn modelId="{804B1DFE-5003-4490-813C-03263D238F0F}" type="presParOf" srcId="{66A783C7-38AF-4B3E-B7D5-ADA790AC194F}" destId="{E20FD50F-ADF9-432C-B594-F323F5DFBB41}" srcOrd="14" destOrd="0" presId="urn:microsoft.com/office/officeart/2005/8/layout/list1"/>
    <dgm:cxn modelId="{C36E7943-D7B4-4C1A-AD25-6716E1816CEE}" type="presParOf" srcId="{66A783C7-38AF-4B3E-B7D5-ADA790AC194F}" destId="{BEE3BFAF-D480-44E6-B484-4646904D5FF7}" srcOrd="15" destOrd="0" presId="urn:microsoft.com/office/officeart/2005/8/layout/list1"/>
    <dgm:cxn modelId="{A5DA655B-2AAD-4BB2-B350-3080467BF3E0}" type="presParOf" srcId="{66A783C7-38AF-4B3E-B7D5-ADA790AC194F}" destId="{5A912B2A-190C-4034-8497-7EDBB27A56E1}" srcOrd="16" destOrd="0" presId="urn:microsoft.com/office/officeart/2005/8/layout/list1"/>
    <dgm:cxn modelId="{6D98AD93-5692-4D15-91D4-92EDCC096BDE}" type="presParOf" srcId="{5A912B2A-190C-4034-8497-7EDBB27A56E1}" destId="{AA58F165-4B60-4397-BF34-959F1B21446C}" srcOrd="0" destOrd="0" presId="urn:microsoft.com/office/officeart/2005/8/layout/list1"/>
    <dgm:cxn modelId="{3E0E1DE4-B6E1-41AE-B026-38D8EE80F337}" type="presParOf" srcId="{5A912B2A-190C-4034-8497-7EDBB27A56E1}" destId="{372908DC-2981-413E-9184-142A29AB6E74}" srcOrd="1" destOrd="0" presId="urn:microsoft.com/office/officeart/2005/8/layout/list1"/>
    <dgm:cxn modelId="{8520BBE2-2B5F-4535-A650-DFBE3087987F}" type="presParOf" srcId="{66A783C7-38AF-4B3E-B7D5-ADA790AC194F}" destId="{802ECE31-8B65-400C-BF9D-D0E0F19579B7}" srcOrd="17" destOrd="0" presId="urn:microsoft.com/office/officeart/2005/8/layout/list1"/>
    <dgm:cxn modelId="{B21323F8-3E33-4B30-A42B-FB27D4B9A9B4}" type="presParOf" srcId="{66A783C7-38AF-4B3E-B7D5-ADA790AC194F}" destId="{AD1C9BFC-7203-4A12-B70C-7A3F21F6FD9C}" srcOrd="18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1C6C753-8297-450C-BE75-8B50F9491106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103BF4EF-08E2-4C65-A9B2-B226B0C1692E}">
      <dgm:prSet phldrT="[Text]" custT="1"/>
      <dgm:spPr/>
      <dgm:t>
        <a:bodyPr/>
        <a:lstStyle/>
        <a:p>
          <a:r>
            <a:rPr lang="sk-SK" sz="3600" b="1" dirty="0" smtClean="0">
              <a:solidFill>
                <a:schemeClr val="tx1"/>
              </a:solidFill>
              <a:latin typeface="Garamond" panose="02020404030301010803" pitchFamily="18" charset="0"/>
            </a:rPr>
            <a:t>Rola sestry</a:t>
          </a:r>
          <a:endParaRPr lang="sk-SK" sz="36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2D28A89-775D-48C6-B7DA-BE957AC6F293}" type="parTrans" cxnId="{C553443E-2E0B-4DAD-8506-D3B339764541}">
      <dgm:prSet/>
      <dgm:spPr/>
      <dgm:t>
        <a:bodyPr/>
        <a:lstStyle/>
        <a:p>
          <a:endParaRPr lang="sk-SK"/>
        </a:p>
      </dgm:t>
    </dgm:pt>
    <dgm:pt modelId="{E17E55BD-A2CC-41B8-9398-5CC8DAF253EB}" type="sibTrans" cxnId="{C553443E-2E0B-4DAD-8506-D3B339764541}">
      <dgm:prSet/>
      <dgm:spPr/>
      <dgm:t>
        <a:bodyPr/>
        <a:lstStyle/>
        <a:p>
          <a:endParaRPr lang="sk-SK"/>
        </a:p>
      </dgm:t>
    </dgm:pt>
    <dgm:pt modelId="{E7D1CE06-88B7-4D9E-92AB-B582873BDA25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Garamond" panose="02020404030301010803" pitchFamily="18" charset="0"/>
            </a:rPr>
            <a:t>učiteľka</a:t>
          </a:r>
          <a:endParaRPr lang="sk-SK" b="1" dirty="0">
            <a:solidFill>
              <a:schemeClr val="tx1"/>
            </a:solidFill>
          </a:endParaRPr>
        </a:p>
      </dgm:t>
    </dgm:pt>
    <dgm:pt modelId="{CC32FE2B-E9A6-4B5D-8FBF-2B0EE1EAD477}" type="parTrans" cxnId="{3724D417-05F0-41D9-AC29-B414C40A25D4}">
      <dgm:prSet/>
      <dgm:spPr/>
      <dgm:t>
        <a:bodyPr/>
        <a:lstStyle/>
        <a:p>
          <a:endParaRPr lang="sk-SK"/>
        </a:p>
      </dgm:t>
    </dgm:pt>
    <dgm:pt modelId="{816A0CCD-1B33-480A-8843-20DB1C7012C6}" type="sibTrans" cxnId="{3724D417-05F0-41D9-AC29-B414C40A25D4}">
      <dgm:prSet/>
      <dgm:spPr/>
      <dgm:t>
        <a:bodyPr/>
        <a:lstStyle/>
        <a:p>
          <a:endParaRPr lang="sk-SK"/>
        </a:p>
      </dgm:t>
    </dgm:pt>
    <dgm:pt modelId="{52A2B91E-B13D-4E40-BE5F-DE416DDD01DD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ošetrovateľka</a:t>
          </a:r>
          <a:r>
            <a:rPr lang="sk-SK" sz="1200" b="1" dirty="0" smtClean="0">
              <a:solidFill>
                <a:schemeClr val="tx1"/>
              </a:solidFill>
              <a:latin typeface="Garamond" panose="02020404030301010803" pitchFamily="18" charset="0"/>
            </a:rPr>
            <a:t> </a:t>
          </a:r>
          <a:endParaRPr lang="sk-SK" sz="1200" b="1" dirty="0">
            <a:solidFill>
              <a:schemeClr val="tx1"/>
            </a:solidFill>
          </a:endParaRPr>
        </a:p>
      </dgm:t>
    </dgm:pt>
    <dgm:pt modelId="{E354524F-613F-474A-8C2A-009E3DC88D3F}" type="parTrans" cxnId="{14309C62-E911-487F-BA1F-33A6EBAC72AB}">
      <dgm:prSet/>
      <dgm:spPr/>
      <dgm:t>
        <a:bodyPr/>
        <a:lstStyle/>
        <a:p>
          <a:endParaRPr lang="sk-SK"/>
        </a:p>
      </dgm:t>
    </dgm:pt>
    <dgm:pt modelId="{1C734492-2CC9-4D1F-95BD-84004B1622F2}" type="sibTrans" cxnId="{14309C62-E911-487F-BA1F-33A6EBAC72AB}">
      <dgm:prSet/>
      <dgm:spPr/>
      <dgm:t>
        <a:bodyPr/>
        <a:lstStyle/>
        <a:p>
          <a:endParaRPr lang="sk-SK"/>
        </a:p>
      </dgm:t>
    </dgm:pt>
    <dgm:pt modelId="{36C0F892-5385-4788-A332-6BDCC29BF780}">
      <dgm:prSet phldrT="[Text]"/>
      <dgm:spPr/>
      <dgm:t>
        <a:bodyPr/>
        <a:lstStyle/>
        <a:p>
          <a:r>
            <a:rPr lang="sk-SK" b="1" dirty="0" err="1" smtClean="0">
              <a:solidFill>
                <a:schemeClr val="tx1"/>
              </a:solidFill>
              <a:latin typeface="Garamond" panose="02020404030301010803" pitchFamily="18" charset="0"/>
            </a:rPr>
            <a:t>komunikátorka</a:t>
          </a:r>
          <a:r>
            <a:rPr lang="sk-SK" dirty="0" smtClean="0">
              <a:solidFill>
                <a:schemeClr val="tx1"/>
              </a:solidFill>
              <a:latin typeface="Garamond" panose="02020404030301010803" pitchFamily="18" charset="0"/>
            </a:rPr>
            <a:t> </a:t>
          </a:r>
          <a:endParaRPr lang="sk-SK" dirty="0">
            <a:solidFill>
              <a:schemeClr val="tx1"/>
            </a:solidFill>
          </a:endParaRPr>
        </a:p>
      </dgm:t>
    </dgm:pt>
    <dgm:pt modelId="{2324E64B-374D-45BD-AACA-762BEBBB9C05}" type="parTrans" cxnId="{C6E11E73-3930-407B-89E8-639754D32784}">
      <dgm:prSet/>
      <dgm:spPr/>
      <dgm:t>
        <a:bodyPr/>
        <a:lstStyle/>
        <a:p>
          <a:endParaRPr lang="sk-SK"/>
        </a:p>
      </dgm:t>
    </dgm:pt>
    <dgm:pt modelId="{8BC1461D-073B-4972-98D4-75C77305E89B}" type="sibTrans" cxnId="{C6E11E73-3930-407B-89E8-639754D32784}">
      <dgm:prSet/>
      <dgm:spPr/>
      <dgm:t>
        <a:bodyPr/>
        <a:lstStyle/>
        <a:p>
          <a:endParaRPr lang="sk-SK"/>
        </a:p>
      </dgm:t>
    </dgm:pt>
    <dgm:pt modelId="{44F4D938-DC5E-42B8-9AFB-0C9E1D3FB4D9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Garamond" panose="02020404030301010803" pitchFamily="18" charset="0"/>
            </a:rPr>
            <a:t>nositeľka zmien </a:t>
          </a:r>
          <a:endParaRPr lang="sk-SK" b="1" dirty="0">
            <a:solidFill>
              <a:schemeClr val="tx1"/>
            </a:solidFill>
          </a:endParaRPr>
        </a:p>
      </dgm:t>
    </dgm:pt>
    <dgm:pt modelId="{C10B977A-4FEE-4356-81E7-0EB62A75537D}" type="parTrans" cxnId="{68D4B426-A0A4-46E0-8E44-250C00E20F4F}">
      <dgm:prSet/>
      <dgm:spPr/>
      <dgm:t>
        <a:bodyPr/>
        <a:lstStyle/>
        <a:p>
          <a:endParaRPr lang="sk-SK"/>
        </a:p>
      </dgm:t>
    </dgm:pt>
    <dgm:pt modelId="{F202C856-DE50-4DD0-8F6D-11BA3CB660C4}" type="sibTrans" cxnId="{68D4B426-A0A4-46E0-8E44-250C00E20F4F}">
      <dgm:prSet/>
      <dgm:spPr/>
      <dgm:t>
        <a:bodyPr/>
        <a:lstStyle/>
        <a:p>
          <a:endParaRPr lang="sk-SK"/>
        </a:p>
      </dgm:t>
    </dgm:pt>
    <dgm:pt modelId="{3D98EEB5-F88D-4680-A269-BBB287859106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Garamond" panose="02020404030301010803" pitchFamily="18" charset="0"/>
            </a:rPr>
            <a:t>poradkyňa</a:t>
          </a:r>
          <a:endParaRPr lang="sk-SK" b="1" dirty="0">
            <a:solidFill>
              <a:schemeClr val="tx1"/>
            </a:solidFill>
          </a:endParaRPr>
        </a:p>
      </dgm:t>
    </dgm:pt>
    <dgm:pt modelId="{51DFFD69-6DD2-48B9-A554-39C7E54E32C6}" type="parTrans" cxnId="{8B2AC103-1D30-4082-87A1-B12F77B069EC}">
      <dgm:prSet/>
      <dgm:spPr/>
      <dgm:t>
        <a:bodyPr/>
        <a:lstStyle/>
        <a:p>
          <a:endParaRPr lang="sk-SK"/>
        </a:p>
      </dgm:t>
    </dgm:pt>
    <dgm:pt modelId="{622DC7F9-D693-4E43-9571-9B147FFE7DDA}" type="sibTrans" cxnId="{8B2AC103-1D30-4082-87A1-B12F77B069EC}">
      <dgm:prSet/>
      <dgm:spPr/>
      <dgm:t>
        <a:bodyPr/>
        <a:lstStyle/>
        <a:p>
          <a:endParaRPr lang="sk-SK"/>
        </a:p>
      </dgm:t>
    </dgm:pt>
    <dgm:pt modelId="{C7A8B96E-CC7A-4CC6-BF32-187852FEE74D}" type="pres">
      <dgm:prSet presAssocID="{51C6C753-8297-450C-BE75-8B50F9491106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sk-SK"/>
        </a:p>
      </dgm:t>
    </dgm:pt>
    <dgm:pt modelId="{A99F9F9C-0AED-4468-919E-321D1F099EA0}" type="pres">
      <dgm:prSet presAssocID="{103BF4EF-08E2-4C65-A9B2-B226B0C1692E}" presName="Parent" presStyleLbl="node0" presStyleIdx="0" presStyleCnt="1">
        <dgm:presLayoutVars>
          <dgm:chMax val="5"/>
          <dgm:chPref val="5"/>
        </dgm:presLayoutVars>
      </dgm:prSet>
      <dgm:spPr/>
      <dgm:t>
        <a:bodyPr/>
        <a:lstStyle/>
        <a:p>
          <a:endParaRPr lang="sk-SK"/>
        </a:p>
      </dgm:t>
    </dgm:pt>
    <dgm:pt modelId="{FB02A652-15A6-4596-96F4-0F8646100E37}" type="pres">
      <dgm:prSet presAssocID="{103BF4EF-08E2-4C65-A9B2-B226B0C1692E}" presName="Accent2" presStyleLbl="node1" presStyleIdx="0" presStyleCnt="19"/>
      <dgm:spPr/>
    </dgm:pt>
    <dgm:pt modelId="{0AED8F01-612F-479F-8EFF-78E2CF41DABA}" type="pres">
      <dgm:prSet presAssocID="{103BF4EF-08E2-4C65-A9B2-B226B0C1692E}" presName="Accent3" presStyleLbl="node1" presStyleIdx="1" presStyleCnt="19"/>
      <dgm:spPr/>
    </dgm:pt>
    <dgm:pt modelId="{1CCD9AE8-9D86-4E98-B602-3F923872EFC6}" type="pres">
      <dgm:prSet presAssocID="{103BF4EF-08E2-4C65-A9B2-B226B0C1692E}" presName="Accent4" presStyleLbl="node1" presStyleIdx="2" presStyleCnt="19"/>
      <dgm:spPr/>
    </dgm:pt>
    <dgm:pt modelId="{F735E4E0-B4D6-4C9C-A63D-633F42F821C3}" type="pres">
      <dgm:prSet presAssocID="{103BF4EF-08E2-4C65-A9B2-B226B0C1692E}" presName="Accent5" presStyleLbl="node1" presStyleIdx="3" presStyleCnt="19"/>
      <dgm:spPr/>
    </dgm:pt>
    <dgm:pt modelId="{D4B1E75E-49EC-4C1C-A88F-92E252E7FBDC}" type="pres">
      <dgm:prSet presAssocID="{103BF4EF-08E2-4C65-A9B2-B226B0C1692E}" presName="Accent6" presStyleLbl="node1" presStyleIdx="4" presStyleCnt="19"/>
      <dgm:spPr/>
    </dgm:pt>
    <dgm:pt modelId="{AB1E7783-D9F8-49D8-AC2E-C922DC1494DD}" type="pres">
      <dgm:prSet presAssocID="{E7D1CE06-88B7-4D9E-92AB-B582873BDA25}" presName="Child1" presStyleLbl="node1" presStyleIdx="5" presStyleCnt="19" custLinFactNeighborX="-15017" custLinFactNeighborY="-5263">
        <dgm:presLayoutVars>
          <dgm:chMax val="0"/>
          <dgm:chPref val="0"/>
        </dgm:presLayoutVars>
      </dgm:prSet>
      <dgm:spPr/>
      <dgm:t>
        <a:bodyPr/>
        <a:lstStyle/>
        <a:p>
          <a:endParaRPr lang="sk-SK"/>
        </a:p>
      </dgm:t>
    </dgm:pt>
    <dgm:pt modelId="{6843DFF5-A5DD-47B2-92E3-420D7458919F}" type="pres">
      <dgm:prSet presAssocID="{E7D1CE06-88B7-4D9E-92AB-B582873BDA25}" presName="Accent7" presStyleCnt="0"/>
      <dgm:spPr/>
    </dgm:pt>
    <dgm:pt modelId="{70113465-BAB5-4B11-AA0C-C7112AC368E0}" type="pres">
      <dgm:prSet presAssocID="{E7D1CE06-88B7-4D9E-92AB-B582873BDA25}" presName="AccentHold1" presStyleLbl="node1" presStyleIdx="6" presStyleCnt="19"/>
      <dgm:spPr/>
    </dgm:pt>
    <dgm:pt modelId="{FB298CDA-0E35-4DE8-97F8-8C9977E1A040}" type="pres">
      <dgm:prSet presAssocID="{E7D1CE06-88B7-4D9E-92AB-B582873BDA25}" presName="Accent8" presStyleCnt="0"/>
      <dgm:spPr/>
    </dgm:pt>
    <dgm:pt modelId="{ED7CE0EF-B951-43EB-B4A5-548054A48F4D}" type="pres">
      <dgm:prSet presAssocID="{E7D1CE06-88B7-4D9E-92AB-B582873BDA25}" presName="AccentHold2" presStyleLbl="node1" presStyleIdx="7" presStyleCnt="19"/>
      <dgm:spPr/>
    </dgm:pt>
    <dgm:pt modelId="{910CF22B-8971-45FA-B56F-29AE4BCC349C}" type="pres">
      <dgm:prSet presAssocID="{36C0F892-5385-4788-A332-6BDCC29BF780}" presName="Child2" presStyleLbl="node1" presStyleIdx="8" presStyleCnt="19">
        <dgm:presLayoutVars>
          <dgm:chMax val="0"/>
          <dgm:chPref val="0"/>
        </dgm:presLayoutVars>
      </dgm:prSet>
      <dgm:spPr/>
      <dgm:t>
        <a:bodyPr/>
        <a:lstStyle/>
        <a:p>
          <a:endParaRPr lang="sk-SK"/>
        </a:p>
      </dgm:t>
    </dgm:pt>
    <dgm:pt modelId="{208811FC-A2D3-4B81-9C26-79B4E705FEF1}" type="pres">
      <dgm:prSet presAssocID="{36C0F892-5385-4788-A332-6BDCC29BF780}" presName="Accent9" presStyleCnt="0"/>
      <dgm:spPr/>
    </dgm:pt>
    <dgm:pt modelId="{A36911E6-DECD-41CF-9FEE-EDB9E24F9F90}" type="pres">
      <dgm:prSet presAssocID="{36C0F892-5385-4788-A332-6BDCC29BF780}" presName="AccentHold1" presStyleLbl="node1" presStyleIdx="9" presStyleCnt="19"/>
      <dgm:spPr/>
    </dgm:pt>
    <dgm:pt modelId="{7CF67B9E-DF89-47BD-AAA6-110E6ECD3D7F}" type="pres">
      <dgm:prSet presAssocID="{36C0F892-5385-4788-A332-6BDCC29BF780}" presName="Accent10" presStyleCnt="0"/>
      <dgm:spPr/>
    </dgm:pt>
    <dgm:pt modelId="{52F68B86-921E-4537-8844-1131AD403402}" type="pres">
      <dgm:prSet presAssocID="{36C0F892-5385-4788-A332-6BDCC29BF780}" presName="AccentHold2" presStyleLbl="node1" presStyleIdx="10" presStyleCnt="19"/>
      <dgm:spPr/>
    </dgm:pt>
    <dgm:pt modelId="{76F19C6C-0C14-428E-9507-718B0C82D2B3}" type="pres">
      <dgm:prSet presAssocID="{36C0F892-5385-4788-A332-6BDCC29BF780}" presName="Accent11" presStyleCnt="0"/>
      <dgm:spPr/>
    </dgm:pt>
    <dgm:pt modelId="{160CEB56-D160-4D7C-895E-AA069670C50D}" type="pres">
      <dgm:prSet presAssocID="{36C0F892-5385-4788-A332-6BDCC29BF780}" presName="AccentHold3" presStyleLbl="node1" presStyleIdx="11" presStyleCnt="19"/>
      <dgm:spPr/>
    </dgm:pt>
    <dgm:pt modelId="{58E3FCC1-58CA-437C-8B3C-9DA864684048}" type="pres">
      <dgm:prSet presAssocID="{44F4D938-DC5E-42B8-9AFB-0C9E1D3FB4D9}" presName="Child3" presStyleLbl="node1" presStyleIdx="12" presStyleCnt="19">
        <dgm:presLayoutVars>
          <dgm:chMax val="0"/>
          <dgm:chPref val="0"/>
        </dgm:presLayoutVars>
      </dgm:prSet>
      <dgm:spPr/>
      <dgm:t>
        <a:bodyPr/>
        <a:lstStyle/>
        <a:p>
          <a:endParaRPr lang="sk-SK"/>
        </a:p>
      </dgm:t>
    </dgm:pt>
    <dgm:pt modelId="{D0903C19-AC21-4035-8FFD-12855ED51D6B}" type="pres">
      <dgm:prSet presAssocID="{44F4D938-DC5E-42B8-9AFB-0C9E1D3FB4D9}" presName="Accent12" presStyleCnt="0"/>
      <dgm:spPr/>
    </dgm:pt>
    <dgm:pt modelId="{75E6104A-C96D-4DF2-841A-94284B0CAB84}" type="pres">
      <dgm:prSet presAssocID="{44F4D938-DC5E-42B8-9AFB-0C9E1D3FB4D9}" presName="AccentHold1" presStyleLbl="node1" presStyleIdx="13" presStyleCnt="19"/>
      <dgm:spPr/>
    </dgm:pt>
    <dgm:pt modelId="{7FB4546F-DCF7-4E20-BB1D-D8D724003A74}" type="pres">
      <dgm:prSet presAssocID="{3D98EEB5-F88D-4680-A269-BBB287859106}" presName="Child4" presStyleLbl="node1" presStyleIdx="14" presStyleCnt="19" custLinFactNeighborY="-10557">
        <dgm:presLayoutVars>
          <dgm:chMax val="0"/>
          <dgm:chPref val="0"/>
        </dgm:presLayoutVars>
      </dgm:prSet>
      <dgm:spPr/>
      <dgm:t>
        <a:bodyPr/>
        <a:lstStyle/>
        <a:p>
          <a:endParaRPr lang="sk-SK"/>
        </a:p>
      </dgm:t>
    </dgm:pt>
    <dgm:pt modelId="{5054C98A-02E7-479D-A7F6-A2A2FA3D7802}" type="pres">
      <dgm:prSet presAssocID="{3D98EEB5-F88D-4680-A269-BBB287859106}" presName="Accent13" presStyleCnt="0"/>
      <dgm:spPr/>
    </dgm:pt>
    <dgm:pt modelId="{D31DB3D7-F760-4EB0-8AB1-A0B4D7C26563}" type="pres">
      <dgm:prSet presAssocID="{3D98EEB5-F88D-4680-A269-BBB287859106}" presName="AccentHold1" presStyleLbl="node1" presStyleIdx="15" presStyleCnt="19"/>
      <dgm:spPr/>
    </dgm:pt>
    <dgm:pt modelId="{89E38866-501D-4DC7-8DE6-D46247F751F2}" type="pres">
      <dgm:prSet presAssocID="{52A2B91E-B13D-4E40-BE5F-DE416DDD01DD}" presName="Child5" presStyleLbl="node1" presStyleIdx="16" presStyleCnt="19" custScaleX="136232" custScaleY="116635" custLinFactNeighborX="20096" custLinFactNeighborY="16187">
        <dgm:presLayoutVars>
          <dgm:chMax val="0"/>
          <dgm:chPref val="0"/>
        </dgm:presLayoutVars>
      </dgm:prSet>
      <dgm:spPr/>
      <dgm:t>
        <a:bodyPr/>
        <a:lstStyle/>
        <a:p>
          <a:endParaRPr lang="sk-SK"/>
        </a:p>
      </dgm:t>
    </dgm:pt>
    <dgm:pt modelId="{2DE0CFD0-1C15-4D97-9FD4-1570D986A45D}" type="pres">
      <dgm:prSet presAssocID="{52A2B91E-B13D-4E40-BE5F-DE416DDD01DD}" presName="Accent15" presStyleCnt="0"/>
      <dgm:spPr/>
    </dgm:pt>
    <dgm:pt modelId="{9C321309-A405-4730-B25B-FC61DC835338}" type="pres">
      <dgm:prSet presAssocID="{52A2B91E-B13D-4E40-BE5F-DE416DDD01DD}" presName="AccentHold2" presStyleLbl="node1" presStyleIdx="17" presStyleCnt="19"/>
      <dgm:spPr/>
    </dgm:pt>
    <dgm:pt modelId="{13C0312E-1C84-4277-84AD-E8D8B8701F34}" type="pres">
      <dgm:prSet presAssocID="{52A2B91E-B13D-4E40-BE5F-DE416DDD01DD}" presName="Accent16" presStyleCnt="0"/>
      <dgm:spPr/>
    </dgm:pt>
    <dgm:pt modelId="{A27FA858-BACA-41BC-B4F4-8FFF56C19D44}" type="pres">
      <dgm:prSet presAssocID="{52A2B91E-B13D-4E40-BE5F-DE416DDD01DD}" presName="AccentHold3" presStyleLbl="node1" presStyleIdx="18" presStyleCnt="19"/>
      <dgm:spPr/>
    </dgm:pt>
  </dgm:ptLst>
  <dgm:cxnLst>
    <dgm:cxn modelId="{E203B2D3-9922-4C50-B3A7-7D6F7AEDE385}" type="presOf" srcId="{E7D1CE06-88B7-4D9E-92AB-B582873BDA25}" destId="{AB1E7783-D9F8-49D8-AC2E-C922DC1494DD}" srcOrd="0" destOrd="0" presId="urn:microsoft.com/office/officeart/2009/3/layout/CircleRelationship"/>
    <dgm:cxn modelId="{C6E11E73-3930-407B-89E8-639754D32784}" srcId="{103BF4EF-08E2-4C65-A9B2-B226B0C1692E}" destId="{36C0F892-5385-4788-A332-6BDCC29BF780}" srcOrd="1" destOrd="0" parTransId="{2324E64B-374D-45BD-AACA-762BEBBB9C05}" sibTransId="{8BC1461D-073B-4972-98D4-75C77305E89B}"/>
    <dgm:cxn modelId="{2BC022A2-9F12-4044-A48C-D7BE8BE48487}" type="presOf" srcId="{36C0F892-5385-4788-A332-6BDCC29BF780}" destId="{910CF22B-8971-45FA-B56F-29AE4BCC349C}" srcOrd="0" destOrd="0" presId="urn:microsoft.com/office/officeart/2009/3/layout/CircleRelationship"/>
    <dgm:cxn modelId="{14309C62-E911-487F-BA1F-33A6EBAC72AB}" srcId="{103BF4EF-08E2-4C65-A9B2-B226B0C1692E}" destId="{52A2B91E-B13D-4E40-BE5F-DE416DDD01DD}" srcOrd="4" destOrd="0" parTransId="{E354524F-613F-474A-8C2A-009E3DC88D3F}" sibTransId="{1C734492-2CC9-4D1F-95BD-84004B1622F2}"/>
    <dgm:cxn modelId="{C553443E-2E0B-4DAD-8506-D3B339764541}" srcId="{51C6C753-8297-450C-BE75-8B50F9491106}" destId="{103BF4EF-08E2-4C65-A9B2-B226B0C1692E}" srcOrd="0" destOrd="0" parTransId="{32D28A89-775D-48C6-B7DA-BE957AC6F293}" sibTransId="{E17E55BD-A2CC-41B8-9398-5CC8DAF253EB}"/>
    <dgm:cxn modelId="{68D4B426-A0A4-46E0-8E44-250C00E20F4F}" srcId="{103BF4EF-08E2-4C65-A9B2-B226B0C1692E}" destId="{44F4D938-DC5E-42B8-9AFB-0C9E1D3FB4D9}" srcOrd="2" destOrd="0" parTransId="{C10B977A-4FEE-4356-81E7-0EB62A75537D}" sibTransId="{F202C856-DE50-4DD0-8F6D-11BA3CB660C4}"/>
    <dgm:cxn modelId="{3724D417-05F0-41D9-AC29-B414C40A25D4}" srcId="{103BF4EF-08E2-4C65-A9B2-B226B0C1692E}" destId="{E7D1CE06-88B7-4D9E-92AB-B582873BDA25}" srcOrd="0" destOrd="0" parTransId="{CC32FE2B-E9A6-4B5D-8FBF-2B0EE1EAD477}" sibTransId="{816A0CCD-1B33-480A-8843-20DB1C7012C6}"/>
    <dgm:cxn modelId="{EA79B297-22E8-4C8A-B808-4E3B9C12FED2}" type="presOf" srcId="{51C6C753-8297-450C-BE75-8B50F9491106}" destId="{C7A8B96E-CC7A-4CC6-BF32-187852FEE74D}" srcOrd="0" destOrd="0" presId="urn:microsoft.com/office/officeart/2009/3/layout/CircleRelationship"/>
    <dgm:cxn modelId="{C89B4A18-BC14-42BB-8A16-6E1CFC9411D4}" type="presOf" srcId="{52A2B91E-B13D-4E40-BE5F-DE416DDD01DD}" destId="{89E38866-501D-4DC7-8DE6-D46247F751F2}" srcOrd="0" destOrd="0" presId="urn:microsoft.com/office/officeart/2009/3/layout/CircleRelationship"/>
    <dgm:cxn modelId="{8B2AC103-1D30-4082-87A1-B12F77B069EC}" srcId="{103BF4EF-08E2-4C65-A9B2-B226B0C1692E}" destId="{3D98EEB5-F88D-4680-A269-BBB287859106}" srcOrd="3" destOrd="0" parTransId="{51DFFD69-6DD2-48B9-A554-39C7E54E32C6}" sibTransId="{622DC7F9-D693-4E43-9571-9B147FFE7DDA}"/>
    <dgm:cxn modelId="{EFB52981-CBE6-4A9E-972D-33774C175456}" type="presOf" srcId="{103BF4EF-08E2-4C65-A9B2-B226B0C1692E}" destId="{A99F9F9C-0AED-4468-919E-321D1F099EA0}" srcOrd="0" destOrd="0" presId="urn:microsoft.com/office/officeart/2009/3/layout/CircleRelationship"/>
    <dgm:cxn modelId="{2AD568BF-E90F-40F1-9C60-9DA73167500F}" type="presOf" srcId="{44F4D938-DC5E-42B8-9AFB-0C9E1D3FB4D9}" destId="{58E3FCC1-58CA-437C-8B3C-9DA864684048}" srcOrd="0" destOrd="0" presId="urn:microsoft.com/office/officeart/2009/3/layout/CircleRelationship"/>
    <dgm:cxn modelId="{6B2C051C-3E56-4CEF-A946-B471C33E3BDF}" type="presOf" srcId="{3D98EEB5-F88D-4680-A269-BBB287859106}" destId="{7FB4546F-DCF7-4E20-BB1D-D8D724003A74}" srcOrd="0" destOrd="0" presId="urn:microsoft.com/office/officeart/2009/3/layout/CircleRelationship"/>
    <dgm:cxn modelId="{565EE781-D6A2-4854-8547-2768E03C36A8}" type="presParOf" srcId="{C7A8B96E-CC7A-4CC6-BF32-187852FEE74D}" destId="{A99F9F9C-0AED-4468-919E-321D1F099EA0}" srcOrd="0" destOrd="0" presId="urn:microsoft.com/office/officeart/2009/3/layout/CircleRelationship"/>
    <dgm:cxn modelId="{C1EE5B90-963B-4274-A6EF-A356179B8607}" type="presParOf" srcId="{C7A8B96E-CC7A-4CC6-BF32-187852FEE74D}" destId="{FB02A652-15A6-4596-96F4-0F8646100E37}" srcOrd="1" destOrd="0" presId="urn:microsoft.com/office/officeart/2009/3/layout/CircleRelationship"/>
    <dgm:cxn modelId="{CCE76661-DB52-48A3-ABD8-31BE6FB1DAFD}" type="presParOf" srcId="{C7A8B96E-CC7A-4CC6-BF32-187852FEE74D}" destId="{0AED8F01-612F-479F-8EFF-78E2CF41DABA}" srcOrd="2" destOrd="0" presId="urn:microsoft.com/office/officeart/2009/3/layout/CircleRelationship"/>
    <dgm:cxn modelId="{F61D4597-951B-4472-99E0-82305785909A}" type="presParOf" srcId="{C7A8B96E-CC7A-4CC6-BF32-187852FEE74D}" destId="{1CCD9AE8-9D86-4E98-B602-3F923872EFC6}" srcOrd="3" destOrd="0" presId="urn:microsoft.com/office/officeart/2009/3/layout/CircleRelationship"/>
    <dgm:cxn modelId="{33400A24-7BD0-414D-890F-CDFEA7CA5184}" type="presParOf" srcId="{C7A8B96E-CC7A-4CC6-BF32-187852FEE74D}" destId="{F735E4E0-B4D6-4C9C-A63D-633F42F821C3}" srcOrd="4" destOrd="0" presId="urn:microsoft.com/office/officeart/2009/3/layout/CircleRelationship"/>
    <dgm:cxn modelId="{D4636591-8628-4AB1-9A89-205B2DD357C1}" type="presParOf" srcId="{C7A8B96E-CC7A-4CC6-BF32-187852FEE74D}" destId="{D4B1E75E-49EC-4C1C-A88F-92E252E7FBDC}" srcOrd="5" destOrd="0" presId="urn:microsoft.com/office/officeart/2009/3/layout/CircleRelationship"/>
    <dgm:cxn modelId="{76F6680F-68C7-4AA3-96BF-46D1492DB0B0}" type="presParOf" srcId="{C7A8B96E-CC7A-4CC6-BF32-187852FEE74D}" destId="{AB1E7783-D9F8-49D8-AC2E-C922DC1494DD}" srcOrd="6" destOrd="0" presId="urn:microsoft.com/office/officeart/2009/3/layout/CircleRelationship"/>
    <dgm:cxn modelId="{D0E9B1DD-9CFE-47E3-BECF-DB5F8D395741}" type="presParOf" srcId="{C7A8B96E-CC7A-4CC6-BF32-187852FEE74D}" destId="{6843DFF5-A5DD-47B2-92E3-420D7458919F}" srcOrd="7" destOrd="0" presId="urn:microsoft.com/office/officeart/2009/3/layout/CircleRelationship"/>
    <dgm:cxn modelId="{49C3BD8E-07BB-4C59-93EF-2559B1470C8E}" type="presParOf" srcId="{6843DFF5-A5DD-47B2-92E3-420D7458919F}" destId="{70113465-BAB5-4B11-AA0C-C7112AC368E0}" srcOrd="0" destOrd="0" presId="urn:microsoft.com/office/officeart/2009/3/layout/CircleRelationship"/>
    <dgm:cxn modelId="{271287E7-0DFD-4276-BDB5-D934DAB9F9DE}" type="presParOf" srcId="{C7A8B96E-CC7A-4CC6-BF32-187852FEE74D}" destId="{FB298CDA-0E35-4DE8-97F8-8C9977E1A040}" srcOrd="8" destOrd="0" presId="urn:microsoft.com/office/officeart/2009/3/layout/CircleRelationship"/>
    <dgm:cxn modelId="{4B3C9498-44A9-4988-A5D4-26651A4A8029}" type="presParOf" srcId="{FB298CDA-0E35-4DE8-97F8-8C9977E1A040}" destId="{ED7CE0EF-B951-43EB-B4A5-548054A48F4D}" srcOrd="0" destOrd="0" presId="urn:microsoft.com/office/officeart/2009/3/layout/CircleRelationship"/>
    <dgm:cxn modelId="{C8EA7268-A05F-4E80-AB66-F6298CD8E6C6}" type="presParOf" srcId="{C7A8B96E-CC7A-4CC6-BF32-187852FEE74D}" destId="{910CF22B-8971-45FA-B56F-29AE4BCC349C}" srcOrd="9" destOrd="0" presId="urn:microsoft.com/office/officeart/2009/3/layout/CircleRelationship"/>
    <dgm:cxn modelId="{D905CF0D-5053-435F-85C1-3137BD3490A9}" type="presParOf" srcId="{C7A8B96E-CC7A-4CC6-BF32-187852FEE74D}" destId="{208811FC-A2D3-4B81-9C26-79B4E705FEF1}" srcOrd="10" destOrd="0" presId="urn:microsoft.com/office/officeart/2009/3/layout/CircleRelationship"/>
    <dgm:cxn modelId="{5E0433C1-1F11-4634-81FF-BBB8B43D065E}" type="presParOf" srcId="{208811FC-A2D3-4B81-9C26-79B4E705FEF1}" destId="{A36911E6-DECD-41CF-9FEE-EDB9E24F9F90}" srcOrd="0" destOrd="0" presId="urn:microsoft.com/office/officeart/2009/3/layout/CircleRelationship"/>
    <dgm:cxn modelId="{56B4D68B-B096-4A4B-B29D-8DAD8E6F89BD}" type="presParOf" srcId="{C7A8B96E-CC7A-4CC6-BF32-187852FEE74D}" destId="{7CF67B9E-DF89-47BD-AAA6-110E6ECD3D7F}" srcOrd="11" destOrd="0" presId="urn:microsoft.com/office/officeart/2009/3/layout/CircleRelationship"/>
    <dgm:cxn modelId="{6B836535-355A-415D-9D5E-227A7FC49BE0}" type="presParOf" srcId="{7CF67B9E-DF89-47BD-AAA6-110E6ECD3D7F}" destId="{52F68B86-921E-4537-8844-1131AD403402}" srcOrd="0" destOrd="0" presId="urn:microsoft.com/office/officeart/2009/3/layout/CircleRelationship"/>
    <dgm:cxn modelId="{B5298A84-5450-44D3-9597-E97D2C2BE6BE}" type="presParOf" srcId="{C7A8B96E-CC7A-4CC6-BF32-187852FEE74D}" destId="{76F19C6C-0C14-428E-9507-718B0C82D2B3}" srcOrd="12" destOrd="0" presId="urn:microsoft.com/office/officeart/2009/3/layout/CircleRelationship"/>
    <dgm:cxn modelId="{D55E4CBF-9CA0-4790-83FA-A7B92138480D}" type="presParOf" srcId="{76F19C6C-0C14-428E-9507-718B0C82D2B3}" destId="{160CEB56-D160-4D7C-895E-AA069670C50D}" srcOrd="0" destOrd="0" presId="urn:microsoft.com/office/officeart/2009/3/layout/CircleRelationship"/>
    <dgm:cxn modelId="{FEE16059-A6F7-4788-B88F-CA4C712063D3}" type="presParOf" srcId="{C7A8B96E-CC7A-4CC6-BF32-187852FEE74D}" destId="{58E3FCC1-58CA-437C-8B3C-9DA864684048}" srcOrd="13" destOrd="0" presId="urn:microsoft.com/office/officeart/2009/3/layout/CircleRelationship"/>
    <dgm:cxn modelId="{70862FD1-078C-43A4-98F8-77F913817850}" type="presParOf" srcId="{C7A8B96E-CC7A-4CC6-BF32-187852FEE74D}" destId="{D0903C19-AC21-4035-8FFD-12855ED51D6B}" srcOrd="14" destOrd="0" presId="urn:microsoft.com/office/officeart/2009/3/layout/CircleRelationship"/>
    <dgm:cxn modelId="{763802BF-4ACB-4183-910F-6F3126DDBB93}" type="presParOf" srcId="{D0903C19-AC21-4035-8FFD-12855ED51D6B}" destId="{75E6104A-C96D-4DF2-841A-94284B0CAB84}" srcOrd="0" destOrd="0" presId="urn:microsoft.com/office/officeart/2009/3/layout/CircleRelationship"/>
    <dgm:cxn modelId="{E2E40F5E-3C60-4FE7-835D-2D47F6761D4D}" type="presParOf" srcId="{C7A8B96E-CC7A-4CC6-BF32-187852FEE74D}" destId="{7FB4546F-DCF7-4E20-BB1D-D8D724003A74}" srcOrd="15" destOrd="0" presId="urn:microsoft.com/office/officeart/2009/3/layout/CircleRelationship"/>
    <dgm:cxn modelId="{36249FD8-3D65-4BF8-B9CC-F4AB461F64D6}" type="presParOf" srcId="{C7A8B96E-CC7A-4CC6-BF32-187852FEE74D}" destId="{5054C98A-02E7-479D-A7F6-A2A2FA3D7802}" srcOrd="16" destOrd="0" presId="urn:microsoft.com/office/officeart/2009/3/layout/CircleRelationship"/>
    <dgm:cxn modelId="{CA4CCD2B-6E2C-4365-AD31-1EC4D6689A7D}" type="presParOf" srcId="{5054C98A-02E7-479D-A7F6-A2A2FA3D7802}" destId="{D31DB3D7-F760-4EB0-8AB1-A0B4D7C26563}" srcOrd="0" destOrd="0" presId="urn:microsoft.com/office/officeart/2009/3/layout/CircleRelationship"/>
    <dgm:cxn modelId="{A5B94467-E746-4975-AF5B-90231D36E6BE}" type="presParOf" srcId="{C7A8B96E-CC7A-4CC6-BF32-187852FEE74D}" destId="{89E38866-501D-4DC7-8DE6-D46247F751F2}" srcOrd="17" destOrd="0" presId="urn:microsoft.com/office/officeart/2009/3/layout/CircleRelationship"/>
    <dgm:cxn modelId="{152CEE51-87A2-428E-9CC7-5E6DC7891010}" type="presParOf" srcId="{C7A8B96E-CC7A-4CC6-BF32-187852FEE74D}" destId="{2DE0CFD0-1C15-4D97-9FD4-1570D986A45D}" srcOrd="18" destOrd="0" presId="urn:microsoft.com/office/officeart/2009/3/layout/CircleRelationship"/>
    <dgm:cxn modelId="{C330B40B-863E-4AE9-8E4E-CBD8E321B352}" type="presParOf" srcId="{2DE0CFD0-1C15-4D97-9FD4-1570D986A45D}" destId="{9C321309-A405-4730-B25B-FC61DC835338}" srcOrd="0" destOrd="0" presId="urn:microsoft.com/office/officeart/2009/3/layout/CircleRelationship"/>
    <dgm:cxn modelId="{2E86E327-A3D6-441D-84D4-2129DEEE762A}" type="presParOf" srcId="{C7A8B96E-CC7A-4CC6-BF32-187852FEE74D}" destId="{13C0312E-1C84-4277-84AD-E8D8B8701F34}" srcOrd="19" destOrd="0" presId="urn:microsoft.com/office/officeart/2009/3/layout/CircleRelationship"/>
    <dgm:cxn modelId="{FDBE9F5C-66B8-497C-9494-92FC1A3642DA}" type="presParOf" srcId="{13C0312E-1C84-4277-84AD-E8D8B8701F34}" destId="{A27FA858-BACA-41BC-B4F4-8FFF56C19D44}" srcOrd="0" destOrd="0" presId="urn:microsoft.com/office/officeart/2009/3/layout/CircleRelationship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117BCE-ACC9-4106-BB3F-68E5F531514A}" type="doc">
      <dgm:prSet loTypeId="urn:microsoft.com/office/officeart/2009/3/layout/RandomtoResult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D3FEAF07-AA8E-426A-804D-91E87CD3193B}">
      <dgm:prSet phldrT="[Text]" custT="1"/>
      <dgm:spPr/>
      <dgm:t>
        <a:bodyPr/>
        <a:lstStyle/>
        <a:p>
          <a:r>
            <a:rPr lang="sk-SK" sz="3600" b="1" dirty="0" smtClean="0">
              <a:latin typeface="Garamond" panose="02020404030301010803" pitchFamily="18" charset="0"/>
            </a:rPr>
            <a:t>Metódy práce</a:t>
          </a:r>
          <a:endParaRPr lang="sk-SK" sz="3600" b="1" dirty="0">
            <a:latin typeface="Garamond" panose="02020404030301010803" pitchFamily="18" charset="0"/>
          </a:endParaRPr>
        </a:p>
      </dgm:t>
    </dgm:pt>
    <dgm:pt modelId="{10114085-DFE2-410F-833D-AE2590254AD8}" type="parTrans" cxnId="{88BFB4F8-8FA6-4E11-BC81-CD673C75C442}">
      <dgm:prSet/>
      <dgm:spPr/>
      <dgm:t>
        <a:bodyPr/>
        <a:lstStyle/>
        <a:p>
          <a:endParaRPr lang="sk-SK"/>
        </a:p>
      </dgm:t>
    </dgm:pt>
    <dgm:pt modelId="{453DDB70-B4B8-48B6-BD24-A04599CC2A6E}" type="sibTrans" cxnId="{88BFB4F8-8FA6-4E11-BC81-CD673C75C442}">
      <dgm:prSet/>
      <dgm:spPr/>
      <dgm:t>
        <a:bodyPr/>
        <a:lstStyle/>
        <a:p>
          <a:endParaRPr lang="sk-SK"/>
        </a:p>
      </dgm:t>
    </dgm:pt>
    <dgm:pt modelId="{E7B97FBB-C114-40D1-A07F-2B9C95DA76D2}">
      <dgm:prSet phldrT="[Text]" custT="1"/>
      <dgm:spPr/>
      <dgm:t>
        <a:bodyPr/>
        <a:lstStyle/>
        <a:p>
          <a:r>
            <a:rPr lang="sk-SK" sz="1800" dirty="0" smtClean="0">
              <a:latin typeface="Garamond" panose="02020404030301010803" pitchFamily="18" charset="0"/>
              <a:cs typeface="Times New Roman" pitchFamily="18" charset="0"/>
            </a:rPr>
            <a:t>funkčná metóda</a:t>
          </a:r>
          <a:endParaRPr lang="sk-SK" sz="1800" dirty="0">
            <a:latin typeface="Garamond" panose="02020404030301010803" pitchFamily="18" charset="0"/>
          </a:endParaRPr>
        </a:p>
      </dgm:t>
    </dgm:pt>
    <dgm:pt modelId="{10508A5F-789B-4A3B-BF2F-A7E0B15ECF9F}" type="parTrans" cxnId="{55DAF288-FB45-4519-A784-0937BF0364B5}">
      <dgm:prSet/>
      <dgm:spPr/>
      <dgm:t>
        <a:bodyPr/>
        <a:lstStyle/>
        <a:p>
          <a:endParaRPr lang="sk-SK"/>
        </a:p>
      </dgm:t>
    </dgm:pt>
    <dgm:pt modelId="{8B5B1549-8FA0-4E4A-8991-F54B4F9B2B62}" type="sibTrans" cxnId="{55DAF288-FB45-4519-A784-0937BF0364B5}">
      <dgm:prSet/>
      <dgm:spPr/>
      <dgm:t>
        <a:bodyPr/>
        <a:lstStyle/>
        <a:p>
          <a:endParaRPr lang="sk-SK"/>
        </a:p>
      </dgm:t>
    </dgm:pt>
    <dgm:pt modelId="{E5862D45-482E-4C54-97F4-FE5944F09D3E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Garamond" panose="02020404030301010803" pitchFamily="18" charset="0"/>
            </a:rPr>
            <a:t>Metóda ošetrovateľského procesu</a:t>
          </a:r>
          <a:endParaRPr lang="sk-SK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DF206BD8-49ED-4F68-A2A9-C7D8ABA5711E}" type="parTrans" cxnId="{DBA5B2FB-588E-47CA-93E1-1C4082166B3E}">
      <dgm:prSet/>
      <dgm:spPr/>
      <dgm:t>
        <a:bodyPr/>
        <a:lstStyle/>
        <a:p>
          <a:endParaRPr lang="sk-SK"/>
        </a:p>
      </dgm:t>
    </dgm:pt>
    <dgm:pt modelId="{8BC7C038-3480-4EFB-AED8-C05F0E48C326}" type="sibTrans" cxnId="{DBA5B2FB-588E-47CA-93E1-1C4082166B3E}">
      <dgm:prSet/>
      <dgm:spPr/>
      <dgm:t>
        <a:bodyPr/>
        <a:lstStyle/>
        <a:p>
          <a:endParaRPr lang="sk-SK"/>
        </a:p>
      </dgm:t>
    </dgm:pt>
    <dgm:pt modelId="{97CD3C3D-CF53-40A4-A78C-479555F5273E}">
      <dgm:prSet custT="1"/>
      <dgm:spPr/>
      <dgm:t>
        <a:bodyPr/>
        <a:lstStyle/>
        <a:p>
          <a:r>
            <a:rPr lang="sk-SK" sz="1800" dirty="0" smtClean="0">
              <a:latin typeface="Garamond" panose="02020404030301010803" pitchFamily="18" charset="0"/>
              <a:cs typeface="Times New Roman" pitchFamily="18" charset="0"/>
            </a:rPr>
            <a:t>celková metóda</a:t>
          </a:r>
          <a:endParaRPr lang="sk-SK" sz="1800" dirty="0">
            <a:latin typeface="Garamond" panose="02020404030301010803" pitchFamily="18" charset="0"/>
            <a:cs typeface="Times New Roman" pitchFamily="18" charset="0"/>
          </a:endParaRPr>
        </a:p>
      </dgm:t>
    </dgm:pt>
    <dgm:pt modelId="{224E05EC-78D7-4793-A879-A5EC75348A62}" type="parTrans" cxnId="{64A5A083-D66C-403C-A02C-7F7380225300}">
      <dgm:prSet/>
      <dgm:spPr/>
      <dgm:t>
        <a:bodyPr/>
        <a:lstStyle/>
        <a:p>
          <a:endParaRPr lang="sk-SK"/>
        </a:p>
      </dgm:t>
    </dgm:pt>
    <dgm:pt modelId="{3E552428-0274-4563-94F0-D4B157BD3ED6}" type="sibTrans" cxnId="{64A5A083-D66C-403C-A02C-7F7380225300}">
      <dgm:prSet/>
      <dgm:spPr/>
      <dgm:t>
        <a:bodyPr/>
        <a:lstStyle/>
        <a:p>
          <a:endParaRPr lang="sk-SK"/>
        </a:p>
      </dgm:t>
    </dgm:pt>
    <dgm:pt modelId="{693ECC16-CA86-477D-9824-E4966595DDFC}">
      <dgm:prSet custT="1"/>
      <dgm:spPr/>
      <dgm:t>
        <a:bodyPr/>
        <a:lstStyle/>
        <a:p>
          <a:r>
            <a:rPr lang="sk-SK" sz="1800" dirty="0" smtClean="0">
              <a:latin typeface="Garamond" panose="02020404030301010803" pitchFamily="18" charset="0"/>
              <a:cs typeface="Times New Roman" pitchFamily="18" charset="0"/>
            </a:rPr>
            <a:t>tímová starostlivosť</a:t>
          </a:r>
        </a:p>
      </dgm:t>
    </dgm:pt>
    <dgm:pt modelId="{2369A769-CECC-41D9-A46E-BAE045D12A54}" type="parTrans" cxnId="{9F0420C8-19EF-4A3D-A1AD-477EE591F5C6}">
      <dgm:prSet/>
      <dgm:spPr/>
      <dgm:t>
        <a:bodyPr/>
        <a:lstStyle/>
        <a:p>
          <a:endParaRPr lang="sk-SK"/>
        </a:p>
      </dgm:t>
    </dgm:pt>
    <dgm:pt modelId="{999BABFE-1CF8-4BB1-ABC9-E44A3E3833AF}" type="sibTrans" cxnId="{9F0420C8-19EF-4A3D-A1AD-477EE591F5C6}">
      <dgm:prSet/>
      <dgm:spPr/>
      <dgm:t>
        <a:bodyPr/>
        <a:lstStyle/>
        <a:p>
          <a:endParaRPr lang="sk-SK"/>
        </a:p>
      </dgm:t>
    </dgm:pt>
    <dgm:pt modelId="{4EC7A261-BFB5-4778-8F63-4E31C52DDA22}">
      <dgm:prSet custT="1"/>
      <dgm:spPr/>
      <dgm:t>
        <a:bodyPr/>
        <a:lstStyle/>
        <a:p>
          <a:r>
            <a:rPr lang="sk-SK" sz="1800" dirty="0" smtClean="0">
              <a:latin typeface="Garamond" panose="02020404030301010803" pitchFamily="18" charset="0"/>
              <a:cs typeface="Times New Roman" pitchFamily="18" charset="0"/>
            </a:rPr>
            <a:t>skupinová starostlivosť</a:t>
          </a:r>
          <a:endParaRPr lang="sk-SK" sz="1800" dirty="0">
            <a:latin typeface="Garamond" panose="02020404030301010803" pitchFamily="18" charset="0"/>
            <a:cs typeface="Times New Roman" pitchFamily="18" charset="0"/>
          </a:endParaRPr>
        </a:p>
      </dgm:t>
    </dgm:pt>
    <dgm:pt modelId="{2E6867DF-B915-4AA6-BB88-3457C7A3C291}" type="parTrans" cxnId="{FC93D925-8644-477E-ACB4-77421385CF8A}">
      <dgm:prSet/>
      <dgm:spPr/>
      <dgm:t>
        <a:bodyPr/>
        <a:lstStyle/>
        <a:p>
          <a:endParaRPr lang="sk-SK"/>
        </a:p>
      </dgm:t>
    </dgm:pt>
    <dgm:pt modelId="{CFB72078-398F-4927-B68B-BC4E4BD602B6}" type="sibTrans" cxnId="{FC93D925-8644-477E-ACB4-77421385CF8A}">
      <dgm:prSet/>
      <dgm:spPr/>
      <dgm:t>
        <a:bodyPr/>
        <a:lstStyle/>
        <a:p>
          <a:endParaRPr lang="sk-SK"/>
        </a:p>
      </dgm:t>
    </dgm:pt>
    <dgm:pt modelId="{48FA5BC3-E2A2-4EB2-A10C-F9000A6A305F}">
      <dgm:prSet custT="1"/>
      <dgm:spPr/>
      <dgm:t>
        <a:bodyPr/>
        <a:lstStyle/>
        <a:p>
          <a:r>
            <a:rPr lang="sk-SK" sz="1800" dirty="0" smtClean="0">
              <a:latin typeface="Garamond" panose="02020404030301010803" pitchFamily="18" charset="0"/>
            </a:rPr>
            <a:t>modulárne ošetrovanie</a:t>
          </a:r>
          <a:endParaRPr lang="sk-SK" sz="1800" dirty="0">
            <a:latin typeface="Garamond" panose="02020404030301010803" pitchFamily="18" charset="0"/>
            <a:cs typeface="Times New Roman" pitchFamily="18" charset="0"/>
          </a:endParaRPr>
        </a:p>
      </dgm:t>
    </dgm:pt>
    <dgm:pt modelId="{7D1105ED-98D8-4485-9FCE-0DFCD2F86C15}" type="parTrans" cxnId="{E9DEF174-E45F-4FC5-95BB-C6C84D27FA9A}">
      <dgm:prSet/>
      <dgm:spPr/>
      <dgm:t>
        <a:bodyPr/>
        <a:lstStyle/>
        <a:p>
          <a:endParaRPr lang="sk-SK"/>
        </a:p>
      </dgm:t>
    </dgm:pt>
    <dgm:pt modelId="{45ED9FBD-B083-448E-B77E-33E0C53832A4}" type="sibTrans" cxnId="{E9DEF174-E45F-4FC5-95BB-C6C84D27FA9A}">
      <dgm:prSet/>
      <dgm:spPr/>
      <dgm:t>
        <a:bodyPr/>
        <a:lstStyle/>
        <a:p>
          <a:endParaRPr lang="sk-SK"/>
        </a:p>
      </dgm:t>
    </dgm:pt>
    <dgm:pt modelId="{AB4468AB-2C9E-490A-9AD7-697504B8F1B3}">
      <dgm:prSet custT="1"/>
      <dgm:spPr/>
      <dgm:t>
        <a:bodyPr/>
        <a:lstStyle/>
        <a:p>
          <a:r>
            <a:rPr lang="sk-SK" sz="1800" dirty="0" smtClean="0">
              <a:latin typeface="Garamond" panose="02020404030301010803" pitchFamily="18" charset="0"/>
            </a:rPr>
            <a:t>metóda zameraná na prípad </a:t>
          </a:r>
        </a:p>
      </dgm:t>
    </dgm:pt>
    <dgm:pt modelId="{352496D9-5D16-43FC-9E1C-8F2387F0E962}" type="parTrans" cxnId="{7BCBB303-2B8F-4064-81E4-0ED30E269EEC}">
      <dgm:prSet/>
      <dgm:spPr/>
      <dgm:t>
        <a:bodyPr/>
        <a:lstStyle/>
        <a:p>
          <a:endParaRPr lang="sk-SK"/>
        </a:p>
      </dgm:t>
    </dgm:pt>
    <dgm:pt modelId="{4F4A0001-5B4E-464F-8D17-FF31D40A8D44}" type="sibTrans" cxnId="{7BCBB303-2B8F-4064-81E4-0ED30E269EEC}">
      <dgm:prSet/>
      <dgm:spPr/>
      <dgm:t>
        <a:bodyPr/>
        <a:lstStyle/>
        <a:p>
          <a:endParaRPr lang="sk-SK"/>
        </a:p>
      </dgm:t>
    </dgm:pt>
    <dgm:pt modelId="{54C18EEB-A24A-4BF2-AF87-A8E1D0810A59}" type="pres">
      <dgm:prSet presAssocID="{CD117BCE-ACC9-4106-BB3F-68E5F531514A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sk-SK"/>
        </a:p>
      </dgm:t>
    </dgm:pt>
    <dgm:pt modelId="{608B0C80-7741-4A9A-B549-EC86827461BF}" type="pres">
      <dgm:prSet presAssocID="{D3FEAF07-AA8E-426A-804D-91E87CD3193B}" presName="chaos" presStyleCnt="0"/>
      <dgm:spPr/>
    </dgm:pt>
    <dgm:pt modelId="{0A5A4983-B57E-49DA-9E0F-AE40E25B6897}" type="pres">
      <dgm:prSet presAssocID="{D3FEAF07-AA8E-426A-804D-91E87CD3193B}" presName="parTx1" presStyleLbl="revTx" presStyleIdx="0" presStyleCnt="2"/>
      <dgm:spPr/>
      <dgm:t>
        <a:bodyPr/>
        <a:lstStyle/>
        <a:p>
          <a:endParaRPr lang="sk-SK"/>
        </a:p>
      </dgm:t>
    </dgm:pt>
    <dgm:pt modelId="{1CE376CF-EB06-428E-85F2-3FEE28932B63}" type="pres">
      <dgm:prSet presAssocID="{D3FEAF07-AA8E-426A-804D-91E87CD3193B}" presName="desTx1" presStyleLbl="revTx" presStyleIdx="1" presStyleCnt="2" custScaleY="113104" custLinFactNeighborY="8009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C7BA5B3-96BC-40A4-97F2-03B16A7C58EE}" type="pres">
      <dgm:prSet presAssocID="{D3FEAF07-AA8E-426A-804D-91E87CD3193B}" presName="c1" presStyleLbl="node1" presStyleIdx="0" presStyleCnt="19"/>
      <dgm:spPr/>
    </dgm:pt>
    <dgm:pt modelId="{B93AEFEC-A733-4595-9CC8-115D54B4CDC8}" type="pres">
      <dgm:prSet presAssocID="{D3FEAF07-AA8E-426A-804D-91E87CD3193B}" presName="c2" presStyleLbl="node1" presStyleIdx="1" presStyleCnt="19"/>
      <dgm:spPr/>
    </dgm:pt>
    <dgm:pt modelId="{8C50A208-E803-4884-B6C7-60FDDA2153F0}" type="pres">
      <dgm:prSet presAssocID="{D3FEAF07-AA8E-426A-804D-91E87CD3193B}" presName="c3" presStyleLbl="node1" presStyleIdx="2" presStyleCnt="19"/>
      <dgm:spPr/>
    </dgm:pt>
    <dgm:pt modelId="{4D230526-281A-439E-93AE-43083B51DD18}" type="pres">
      <dgm:prSet presAssocID="{D3FEAF07-AA8E-426A-804D-91E87CD3193B}" presName="c4" presStyleLbl="node1" presStyleIdx="3" presStyleCnt="19"/>
      <dgm:spPr/>
    </dgm:pt>
    <dgm:pt modelId="{FC60B1F0-51D4-4ACB-8F91-0A31E58A127F}" type="pres">
      <dgm:prSet presAssocID="{D3FEAF07-AA8E-426A-804D-91E87CD3193B}" presName="c5" presStyleLbl="node1" presStyleIdx="4" presStyleCnt="19"/>
      <dgm:spPr/>
    </dgm:pt>
    <dgm:pt modelId="{51B0AF0F-DB9E-4854-A4F4-E85A63A71395}" type="pres">
      <dgm:prSet presAssocID="{D3FEAF07-AA8E-426A-804D-91E87CD3193B}" presName="c6" presStyleLbl="node1" presStyleIdx="5" presStyleCnt="19"/>
      <dgm:spPr/>
    </dgm:pt>
    <dgm:pt modelId="{4E54FE55-05FD-4FD7-AD03-EDC9546D7780}" type="pres">
      <dgm:prSet presAssocID="{D3FEAF07-AA8E-426A-804D-91E87CD3193B}" presName="c7" presStyleLbl="node1" presStyleIdx="6" presStyleCnt="19"/>
      <dgm:spPr/>
    </dgm:pt>
    <dgm:pt modelId="{50907058-C4B6-4AA7-8289-6FA2F1519FD3}" type="pres">
      <dgm:prSet presAssocID="{D3FEAF07-AA8E-426A-804D-91E87CD3193B}" presName="c8" presStyleLbl="node1" presStyleIdx="7" presStyleCnt="19"/>
      <dgm:spPr/>
    </dgm:pt>
    <dgm:pt modelId="{E4742B81-AEB0-4A4C-B14A-538F7A4C6745}" type="pres">
      <dgm:prSet presAssocID="{D3FEAF07-AA8E-426A-804D-91E87CD3193B}" presName="c9" presStyleLbl="node1" presStyleIdx="8" presStyleCnt="19"/>
      <dgm:spPr/>
    </dgm:pt>
    <dgm:pt modelId="{5AD40437-76F0-4B1E-A2DC-C4F8FBF0F2D5}" type="pres">
      <dgm:prSet presAssocID="{D3FEAF07-AA8E-426A-804D-91E87CD3193B}" presName="c10" presStyleLbl="node1" presStyleIdx="9" presStyleCnt="19"/>
      <dgm:spPr/>
    </dgm:pt>
    <dgm:pt modelId="{C2397F33-434B-426D-B931-3FBC406A3941}" type="pres">
      <dgm:prSet presAssocID="{D3FEAF07-AA8E-426A-804D-91E87CD3193B}" presName="c11" presStyleLbl="node1" presStyleIdx="10" presStyleCnt="19"/>
      <dgm:spPr/>
    </dgm:pt>
    <dgm:pt modelId="{E46AE5BC-D6F8-4F7E-B495-ED8FDC5ACA01}" type="pres">
      <dgm:prSet presAssocID="{D3FEAF07-AA8E-426A-804D-91E87CD3193B}" presName="c12" presStyleLbl="node1" presStyleIdx="11" presStyleCnt="19"/>
      <dgm:spPr/>
    </dgm:pt>
    <dgm:pt modelId="{C53D9C9B-88B9-4D09-A20E-BFC501B30E4D}" type="pres">
      <dgm:prSet presAssocID="{D3FEAF07-AA8E-426A-804D-91E87CD3193B}" presName="c13" presStyleLbl="node1" presStyleIdx="12" presStyleCnt="19"/>
      <dgm:spPr/>
    </dgm:pt>
    <dgm:pt modelId="{26645ADE-E729-475E-9E59-E2EE21E13D5C}" type="pres">
      <dgm:prSet presAssocID="{D3FEAF07-AA8E-426A-804D-91E87CD3193B}" presName="c14" presStyleLbl="node1" presStyleIdx="13" presStyleCnt="19"/>
      <dgm:spPr/>
    </dgm:pt>
    <dgm:pt modelId="{3276630C-26A4-4A5D-800A-61985966C8F5}" type="pres">
      <dgm:prSet presAssocID="{D3FEAF07-AA8E-426A-804D-91E87CD3193B}" presName="c15" presStyleLbl="node1" presStyleIdx="14" presStyleCnt="19"/>
      <dgm:spPr/>
    </dgm:pt>
    <dgm:pt modelId="{E7B2D736-C245-4AB5-ACB6-114D78ACCC17}" type="pres">
      <dgm:prSet presAssocID="{D3FEAF07-AA8E-426A-804D-91E87CD3193B}" presName="c16" presStyleLbl="node1" presStyleIdx="15" presStyleCnt="19"/>
      <dgm:spPr/>
    </dgm:pt>
    <dgm:pt modelId="{CC146A81-DF25-489D-84CF-5A88E05FC6D8}" type="pres">
      <dgm:prSet presAssocID="{D3FEAF07-AA8E-426A-804D-91E87CD3193B}" presName="c17" presStyleLbl="node1" presStyleIdx="16" presStyleCnt="19"/>
      <dgm:spPr/>
    </dgm:pt>
    <dgm:pt modelId="{F2AC3328-AFA0-46A3-8B33-946F4B2878A7}" type="pres">
      <dgm:prSet presAssocID="{D3FEAF07-AA8E-426A-804D-91E87CD3193B}" presName="c18" presStyleLbl="node1" presStyleIdx="17" presStyleCnt="19"/>
      <dgm:spPr/>
    </dgm:pt>
    <dgm:pt modelId="{8C9F5F8B-0C52-4EF9-9AA7-28A1968C83DB}" type="pres">
      <dgm:prSet presAssocID="{453DDB70-B4B8-48B6-BD24-A04599CC2A6E}" presName="chevronComposite1" presStyleCnt="0"/>
      <dgm:spPr/>
    </dgm:pt>
    <dgm:pt modelId="{138979CE-44F7-4953-9614-84D349F4CB9B}" type="pres">
      <dgm:prSet presAssocID="{453DDB70-B4B8-48B6-BD24-A04599CC2A6E}" presName="chevron1" presStyleLbl="sibTrans2D1" presStyleIdx="0" presStyleCnt="2"/>
      <dgm:spPr/>
    </dgm:pt>
    <dgm:pt modelId="{56BB2D53-BE36-4927-BC0C-5949D06C2905}" type="pres">
      <dgm:prSet presAssocID="{453DDB70-B4B8-48B6-BD24-A04599CC2A6E}" presName="spChevron1" presStyleCnt="0"/>
      <dgm:spPr/>
    </dgm:pt>
    <dgm:pt modelId="{B8E456EA-8CC7-4C49-874F-569B7985B0EB}" type="pres">
      <dgm:prSet presAssocID="{453DDB70-B4B8-48B6-BD24-A04599CC2A6E}" presName="overlap" presStyleCnt="0"/>
      <dgm:spPr/>
    </dgm:pt>
    <dgm:pt modelId="{16ACC321-172B-48F3-98E3-81E29EC716BA}" type="pres">
      <dgm:prSet presAssocID="{453DDB70-B4B8-48B6-BD24-A04599CC2A6E}" presName="chevronComposite2" presStyleCnt="0"/>
      <dgm:spPr/>
    </dgm:pt>
    <dgm:pt modelId="{72151C22-EF28-4D91-9742-7B3C5946D4A9}" type="pres">
      <dgm:prSet presAssocID="{453DDB70-B4B8-48B6-BD24-A04599CC2A6E}" presName="chevron2" presStyleLbl="sibTrans2D1" presStyleIdx="1" presStyleCnt="2"/>
      <dgm:spPr/>
    </dgm:pt>
    <dgm:pt modelId="{7F64CACA-4F66-4B8F-ABF8-DC8826ABE476}" type="pres">
      <dgm:prSet presAssocID="{453DDB70-B4B8-48B6-BD24-A04599CC2A6E}" presName="spChevron2" presStyleCnt="0"/>
      <dgm:spPr/>
    </dgm:pt>
    <dgm:pt modelId="{1ACD42F5-3D2A-4CF3-B517-4DAA48F61000}" type="pres">
      <dgm:prSet presAssocID="{E5862D45-482E-4C54-97F4-FE5944F09D3E}" presName="last" presStyleCnt="0"/>
      <dgm:spPr/>
    </dgm:pt>
    <dgm:pt modelId="{3BEC9312-24FC-4DF7-AC6F-C660188F03BD}" type="pres">
      <dgm:prSet presAssocID="{E5862D45-482E-4C54-97F4-FE5944F09D3E}" presName="circleTx" presStyleLbl="node1" presStyleIdx="18" presStyleCnt="19"/>
      <dgm:spPr/>
      <dgm:t>
        <a:bodyPr/>
        <a:lstStyle/>
        <a:p>
          <a:endParaRPr lang="sk-SK"/>
        </a:p>
      </dgm:t>
    </dgm:pt>
    <dgm:pt modelId="{A201EF63-2685-4232-BF61-AF76F858F338}" type="pres">
      <dgm:prSet presAssocID="{E5862D45-482E-4C54-97F4-FE5944F09D3E}" presName="spN" presStyleCnt="0"/>
      <dgm:spPr/>
    </dgm:pt>
  </dgm:ptLst>
  <dgm:cxnLst>
    <dgm:cxn modelId="{E9DEF174-E45F-4FC5-95BB-C6C84D27FA9A}" srcId="{D3FEAF07-AA8E-426A-804D-91E87CD3193B}" destId="{48FA5BC3-E2A2-4EB2-A10C-F9000A6A305F}" srcOrd="4" destOrd="0" parTransId="{7D1105ED-98D8-4485-9FCE-0DFCD2F86C15}" sibTransId="{45ED9FBD-B083-448E-B77E-33E0C53832A4}"/>
    <dgm:cxn modelId="{54CFD98D-78E1-465C-ADE3-C37CB920DF1A}" type="presOf" srcId="{CD117BCE-ACC9-4106-BB3F-68E5F531514A}" destId="{54C18EEB-A24A-4BF2-AF87-A8E1D0810A59}" srcOrd="0" destOrd="0" presId="urn:microsoft.com/office/officeart/2009/3/layout/RandomtoResultProcess"/>
    <dgm:cxn modelId="{C4773E5F-C305-46A8-BE18-7A5BB8C27558}" type="presOf" srcId="{4EC7A261-BFB5-4778-8F63-4E31C52DDA22}" destId="{1CE376CF-EB06-428E-85F2-3FEE28932B63}" srcOrd="0" destOrd="3" presId="urn:microsoft.com/office/officeart/2009/3/layout/RandomtoResultProcess"/>
    <dgm:cxn modelId="{55DAF288-FB45-4519-A784-0937BF0364B5}" srcId="{D3FEAF07-AA8E-426A-804D-91E87CD3193B}" destId="{E7B97FBB-C114-40D1-A07F-2B9C95DA76D2}" srcOrd="0" destOrd="0" parTransId="{10508A5F-789B-4A3B-BF2F-A7E0B15ECF9F}" sibTransId="{8B5B1549-8FA0-4E4A-8991-F54B4F9B2B62}"/>
    <dgm:cxn modelId="{1AB26441-DBAE-496F-B0F6-9F6F20BDC313}" type="presOf" srcId="{E7B97FBB-C114-40D1-A07F-2B9C95DA76D2}" destId="{1CE376CF-EB06-428E-85F2-3FEE28932B63}" srcOrd="0" destOrd="0" presId="urn:microsoft.com/office/officeart/2009/3/layout/RandomtoResultProcess"/>
    <dgm:cxn modelId="{C9D685B6-9C81-4BF4-89B2-C4E594952153}" type="presOf" srcId="{693ECC16-CA86-477D-9824-E4966595DDFC}" destId="{1CE376CF-EB06-428E-85F2-3FEE28932B63}" srcOrd="0" destOrd="2" presId="urn:microsoft.com/office/officeart/2009/3/layout/RandomtoResultProcess"/>
    <dgm:cxn modelId="{DBA5B2FB-588E-47CA-93E1-1C4082166B3E}" srcId="{CD117BCE-ACC9-4106-BB3F-68E5F531514A}" destId="{E5862D45-482E-4C54-97F4-FE5944F09D3E}" srcOrd="1" destOrd="0" parTransId="{DF206BD8-49ED-4F68-A2A9-C7D8ABA5711E}" sibTransId="{8BC7C038-3480-4EFB-AED8-C05F0E48C326}"/>
    <dgm:cxn modelId="{9F0420C8-19EF-4A3D-A1AD-477EE591F5C6}" srcId="{D3FEAF07-AA8E-426A-804D-91E87CD3193B}" destId="{693ECC16-CA86-477D-9824-E4966595DDFC}" srcOrd="2" destOrd="0" parTransId="{2369A769-CECC-41D9-A46E-BAE045D12A54}" sibTransId="{999BABFE-1CF8-4BB1-ABC9-E44A3E3833AF}"/>
    <dgm:cxn modelId="{638A0F97-1B67-4465-B6E5-086C4781DF16}" type="presOf" srcId="{48FA5BC3-E2A2-4EB2-A10C-F9000A6A305F}" destId="{1CE376CF-EB06-428E-85F2-3FEE28932B63}" srcOrd="0" destOrd="4" presId="urn:microsoft.com/office/officeart/2009/3/layout/RandomtoResultProcess"/>
    <dgm:cxn modelId="{82964B1F-3510-442F-B3A7-A0D74ADEEE40}" type="presOf" srcId="{E5862D45-482E-4C54-97F4-FE5944F09D3E}" destId="{3BEC9312-24FC-4DF7-AC6F-C660188F03BD}" srcOrd="0" destOrd="0" presId="urn:microsoft.com/office/officeart/2009/3/layout/RandomtoResultProcess"/>
    <dgm:cxn modelId="{64A5A083-D66C-403C-A02C-7F7380225300}" srcId="{D3FEAF07-AA8E-426A-804D-91E87CD3193B}" destId="{97CD3C3D-CF53-40A4-A78C-479555F5273E}" srcOrd="1" destOrd="0" parTransId="{224E05EC-78D7-4793-A879-A5EC75348A62}" sibTransId="{3E552428-0274-4563-94F0-D4B157BD3ED6}"/>
    <dgm:cxn modelId="{2D2F174D-DFF1-465B-B5FE-BFBD4E5B8A53}" type="presOf" srcId="{97CD3C3D-CF53-40A4-A78C-479555F5273E}" destId="{1CE376CF-EB06-428E-85F2-3FEE28932B63}" srcOrd="0" destOrd="1" presId="urn:microsoft.com/office/officeart/2009/3/layout/RandomtoResultProcess"/>
    <dgm:cxn modelId="{FC93D925-8644-477E-ACB4-77421385CF8A}" srcId="{D3FEAF07-AA8E-426A-804D-91E87CD3193B}" destId="{4EC7A261-BFB5-4778-8F63-4E31C52DDA22}" srcOrd="3" destOrd="0" parTransId="{2E6867DF-B915-4AA6-BB88-3457C7A3C291}" sibTransId="{CFB72078-398F-4927-B68B-BC4E4BD602B6}"/>
    <dgm:cxn modelId="{441FEC54-08FA-4E21-8B1C-D8078A63D735}" type="presOf" srcId="{AB4468AB-2C9E-490A-9AD7-697504B8F1B3}" destId="{1CE376CF-EB06-428E-85F2-3FEE28932B63}" srcOrd="0" destOrd="5" presId="urn:microsoft.com/office/officeart/2009/3/layout/RandomtoResultProcess"/>
    <dgm:cxn modelId="{7BCBB303-2B8F-4064-81E4-0ED30E269EEC}" srcId="{D3FEAF07-AA8E-426A-804D-91E87CD3193B}" destId="{AB4468AB-2C9E-490A-9AD7-697504B8F1B3}" srcOrd="5" destOrd="0" parTransId="{352496D9-5D16-43FC-9E1C-8F2387F0E962}" sibTransId="{4F4A0001-5B4E-464F-8D17-FF31D40A8D44}"/>
    <dgm:cxn modelId="{88BFB4F8-8FA6-4E11-BC81-CD673C75C442}" srcId="{CD117BCE-ACC9-4106-BB3F-68E5F531514A}" destId="{D3FEAF07-AA8E-426A-804D-91E87CD3193B}" srcOrd="0" destOrd="0" parTransId="{10114085-DFE2-410F-833D-AE2590254AD8}" sibTransId="{453DDB70-B4B8-48B6-BD24-A04599CC2A6E}"/>
    <dgm:cxn modelId="{1187D2F0-2ED6-45F1-8D1C-09D1BE7E2266}" type="presOf" srcId="{D3FEAF07-AA8E-426A-804D-91E87CD3193B}" destId="{0A5A4983-B57E-49DA-9E0F-AE40E25B6897}" srcOrd="0" destOrd="0" presId="urn:microsoft.com/office/officeart/2009/3/layout/RandomtoResultProcess"/>
    <dgm:cxn modelId="{FC071FB3-6655-4EE1-9EF0-6E67D26AEE3B}" type="presParOf" srcId="{54C18EEB-A24A-4BF2-AF87-A8E1D0810A59}" destId="{608B0C80-7741-4A9A-B549-EC86827461BF}" srcOrd="0" destOrd="0" presId="urn:microsoft.com/office/officeart/2009/3/layout/RandomtoResultProcess"/>
    <dgm:cxn modelId="{6AD6D08E-6F9B-4006-BA97-F96B521C0173}" type="presParOf" srcId="{608B0C80-7741-4A9A-B549-EC86827461BF}" destId="{0A5A4983-B57E-49DA-9E0F-AE40E25B6897}" srcOrd="0" destOrd="0" presId="urn:microsoft.com/office/officeart/2009/3/layout/RandomtoResultProcess"/>
    <dgm:cxn modelId="{7CDD8148-3A12-4F7E-9908-B3545B1CC3ED}" type="presParOf" srcId="{608B0C80-7741-4A9A-B549-EC86827461BF}" destId="{1CE376CF-EB06-428E-85F2-3FEE28932B63}" srcOrd="1" destOrd="0" presId="urn:microsoft.com/office/officeart/2009/3/layout/RandomtoResultProcess"/>
    <dgm:cxn modelId="{48E942B6-EA9B-4AE4-8E1D-C9AF0D5E9FF4}" type="presParOf" srcId="{608B0C80-7741-4A9A-B549-EC86827461BF}" destId="{3C7BA5B3-96BC-40A4-97F2-03B16A7C58EE}" srcOrd="2" destOrd="0" presId="urn:microsoft.com/office/officeart/2009/3/layout/RandomtoResultProcess"/>
    <dgm:cxn modelId="{1DB55D8F-6572-4157-9CAA-5C4E4BC50EB3}" type="presParOf" srcId="{608B0C80-7741-4A9A-B549-EC86827461BF}" destId="{B93AEFEC-A733-4595-9CC8-115D54B4CDC8}" srcOrd="3" destOrd="0" presId="urn:microsoft.com/office/officeart/2009/3/layout/RandomtoResultProcess"/>
    <dgm:cxn modelId="{CA669F18-F368-4D34-8115-549638C5BD1C}" type="presParOf" srcId="{608B0C80-7741-4A9A-B549-EC86827461BF}" destId="{8C50A208-E803-4884-B6C7-60FDDA2153F0}" srcOrd="4" destOrd="0" presId="urn:microsoft.com/office/officeart/2009/3/layout/RandomtoResultProcess"/>
    <dgm:cxn modelId="{0A14C405-247E-401D-A0E0-F9FD7CA75CC7}" type="presParOf" srcId="{608B0C80-7741-4A9A-B549-EC86827461BF}" destId="{4D230526-281A-439E-93AE-43083B51DD18}" srcOrd="5" destOrd="0" presId="urn:microsoft.com/office/officeart/2009/3/layout/RandomtoResultProcess"/>
    <dgm:cxn modelId="{B4BDBA1B-5AF0-43A5-9A7D-0B30E4CFBBFD}" type="presParOf" srcId="{608B0C80-7741-4A9A-B549-EC86827461BF}" destId="{FC60B1F0-51D4-4ACB-8F91-0A31E58A127F}" srcOrd="6" destOrd="0" presId="urn:microsoft.com/office/officeart/2009/3/layout/RandomtoResultProcess"/>
    <dgm:cxn modelId="{D956F9CC-CAEA-4DA6-816E-5E6DB96B6279}" type="presParOf" srcId="{608B0C80-7741-4A9A-B549-EC86827461BF}" destId="{51B0AF0F-DB9E-4854-A4F4-E85A63A71395}" srcOrd="7" destOrd="0" presId="urn:microsoft.com/office/officeart/2009/3/layout/RandomtoResultProcess"/>
    <dgm:cxn modelId="{77039F5A-923C-455A-A0B5-899470C7E7CC}" type="presParOf" srcId="{608B0C80-7741-4A9A-B549-EC86827461BF}" destId="{4E54FE55-05FD-4FD7-AD03-EDC9546D7780}" srcOrd="8" destOrd="0" presId="urn:microsoft.com/office/officeart/2009/3/layout/RandomtoResultProcess"/>
    <dgm:cxn modelId="{19C452ED-CB3C-4A8F-8A55-17EDF33D4BC7}" type="presParOf" srcId="{608B0C80-7741-4A9A-B549-EC86827461BF}" destId="{50907058-C4B6-4AA7-8289-6FA2F1519FD3}" srcOrd="9" destOrd="0" presId="urn:microsoft.com/office/officeart/2009/3/layout/RandomtoResultProcess"/>
    <dgm:cxn modelId="{31B61A1D-58BE-4F76-9CCD-3C6BB7BB073D}" type="presParOf" srcId="{608B0C80-7741-4A9A-B549-EC86827461BF}" destId="{E4742B81-AEB0-4A4C-B14A-538F7A4C6745}" srcOrd="10" destOrd="0" presId="urn:microsoft.com/office/officeart/2009/3/layout/RandomtoResultProcess"/>
    <dgm:cxn modelId="{475F7BBC-DF4B-4B03-8290-D6BFAF1A22D3}" type="presParOf" srcId="{608B0C80-7741-4A9A-B549-EC86827461BF}" destId="{5AD40437-76F0-4B1E-A2DC-C4F8FBF0F2D5}" srcOrd="11" destOrd="0" presId="urn:microsoft.com/office/officeart/2009/3/layout/RandomtoResultProcess"/>
    <dgm:cxn modelId="{03A926C0-CBC0-464E-BB27-1E46AB9F3ED5}" type="presParOf" srcId="{608B0C80-7741-4A9A-B549-EC86827461BF}" destId="{C2397F33-434B-426D-B931-3FBC406A3941}" srcOrd="12" destOrd="0" presId="urn:microsoft.com/office/officeart/2009/3/layout/RandomtoResultProcess"/>
    <dgm:cxn modelId="{C10B53C6-3C21-4BBA-99FE-7E0BC3426283}" type="presParOf" srcId="{608B0C80-7741-4A9A-B549-EC86827461BF}" destId="{E46AE5BC-D6F8-4F7E-B495-ED8FDC5ACA01}" srcOrd="13" destOrd="0" presId="urn:microsoft.com/office/officeart/2009/3/layout/RandomtoResultProcess"/>
    <dgm:cxn modelId="{F6211788-3AED-4C51-867A-E2A43DE273B4}" type="presParOf" srcId="{608B0C80-7741-4A9A-B549-EC86827461BF}" destId="{C53D9C9B-88B9-4D09-A20E-BFC501B30E4D}" srcOrd="14" destOrd="0" presId="urn:microsoft.com/office/officeart/2009/3/layout/RandomtoResultProcess"/>
    <dgm:cxn modelId="{5E35C77A-112A-4F42-B7F2-6A3F16085A32}" type="presParOf" srcId="{608B0C80-7741-4A9A-B549-EC86827461BF}" destId="{26645ADE-E729-475E-9E59-E2EE21E13D5C}" srcOrd="15" destOrd="0" presId="urn:microsoft.com/office/officeart/2009/3/layout/RandomtoResultProcess"/>
    <dgm:cxn modelId="{F5F7571C-9598-4CE9-8B47-6B4A2B664E24}" type="presParOf" srcId="{608B0C80-7741-4A9A-B549-EC86827461BF}" destId="{3276630C-26A4-4A5D-800A-61985966C8F5}" srcOrd="16" destOrd="0" presId="urn:microsoft.com/office/officeart/2009/3/layout/RandomtoResultProcess"/>
    <dgm:cxn modelId="{9390839E-9627-4227-8F43-C57C2B600CA8}" type="presParOf" srcId="{608B0C80-7741-4A9A-B549-EC86827461BF}" destId="{E7B2D736-C245-4AB5-ACB6-114D78ACCC17}" srcOrd="17" destOrd="0" presId="urn:microsoft.com/office/officeart/2009/3/layout/RandomtoResultProcess"/>
    <dgm:cxn modelId="{E3DF9E3F-CFC1-482D-8D80-D29EF39FC9E9}" type="presParOf" srcId="{608B0C80-7741-4A9A-B549-EC86827461BF}" destId="{CC146A81-DF25-489D-84CF-5A88E05FC6D8}" srcOrd="18" destOrd="0" presId="urn:microsoft.com/office/officeart/2009/3/layout/RandomtoResultProcess"/>
    <dgm:cxn modelId="{AF379AB1-D183-4606-9CC0-514E13840271}" type="presParOf" srcId="{608B0C80-7741-4A9A-B549-EC86827461BF}" destId="{F2AC3328-AFA0-46A3-8B33-946F4B2878A7}" srcOrd="19" destOrd="0" presId="urn:microsoft.com/office/officeart/2009/3/layout/RandomtoResultProcess"/>
    <dgm:cxn modelId="{EF33C937-19AF-494C-85A9-F1FE7BCB7897}" type="presParOf" srcId="{54C18EEB-A24A-4BF2-AF87-A8E1D0810A59}" destId="{8C9F5F8B-0C52-4EF9-9AA7-28A1968C83DB}" srcOrd="1" destOrd="0" presId="urn:microsoft.com/office/officeart/2009/3/layout/RandomtoResultProcess"/>
    <dgm:cxn modelId="{6CF0CD08-19B2-4CA5-A941-3FC51D8828A9}" type="presParOf" srcId="{8C9F5F8B-0C52-4EF9-9AA7-28A1968C83DB}" destId="{138979CE-44F7-4953-9614-84D349F4CB9B}" srcOrd="0" destOrd="0" presId="urn:microsoft.com/office/officeart/2009/3/layout/RandomtoResultProcess"/>
    <dgm:cxn modelId="{4A6ADC5D-8F06-40AA-AFE9-0DAE9B9F5971}" type="presParOf" srcId="{8C9F5F8B-0C52-4EF9-9AA7-28A1968C83DB}" destId="{56BB2D53-BE36-4927-BC0C-5949D06C2905}" srcOrd="1" destOrd="0" presId="urn:microsoft.com/office/officeart/2009/3/layout/RandomtoResultProcess"/>
    <dgm:cxn modelId="{0385198A-02E2-40C5-8BCC-73069EFB785E}" type="presParOf" srcId="{54C18EEB-A24A-4BF2-AF87-A8E1D0810A59}" destId="{B8E456EA-8CC7-4C49-874F-569B7985B0EB}" srcOrd="2" destOrd="0" presId="urn:microsoft.com/office/officeart/2009/3/layout/RandomtoResultProcess"/>
    <dgm:cxn modelId="{1D666A40-9F9C-421C-B9BE-860727A9CF9D}" type="presParOf" srcId="{54C18EEB-A24A-4BF2-AF87-A8E1D0810A59}" destId="{16ACC321-172B-48F3-98E3-81E29EC716BA}" srcOrd="3" destOrd="0" presId="urn:microsoft.com/office/officeart/2009/3/layout/RandomtoResultProcess"/>
    <dgm:cxn modelId="{36C8D2E0-7972-4AD2-A869-A0C041BAEB81}" type="presParOf" srcId="{16ACC321-172B-48F3-98E3-81E29EC716BA}" destId="{72151C22-EF28-4D91-9742-7B3C5946D4A9}" srcOrd="0" destOrd="0" presId="urn:microsoft.com/office/officeart/2009/3/layout/RandomtoResultProcess"/>
    <dgm:cxn modelId="{A7695D98-9FBE-4AE8-A151-6F889D602C93}" type="presParOf" srcId="{16ACC321-172B-48F3-98E3-81E29EC716BA}" destId="{7F64CACA-4F66-4B8F-ABF8-DC8826ABE476}" srcOrd="1" destOrd="0" presId="urn:microsoft.com/office/officeart/2009/3/layout/RandomtoResultProcess"/>
    <dgm:cxn modelId="{43732AAD-FBC8-4953-8F8B-2A2D28D86D47}" type="presParOf" srcId="{54C18EEB-A24A-4BF2-AF87-A8E1D0810A59}" destId="{1ACD42F5-3D2A-4CF3-B517-4DAA48F61000}" srcOrd="4" destOrd="0" presId="urn:microsoft.com/office/officeart/2009/3/layout/RandomtoResultProcess"/>
    <dgm:cxn modelId="{38279E6D-D92C-4B90-800B-8BDDEE497F4A}" type="presParOf" srcId="{1ACD42F5-3D2A-4CF3-B517-4DAA48F61000}" destId="{3BEC9312-24FC-4DF7-AC6F-C660188F03BD}" srcOrd="0" destOrd="0" presId="urn:microsoft.com/office/officeart/2009/3/layout/RandomtoResultProcess"/>
    <dgm:cxn modelId="{DBE5AD42-BDD2-4D7D-9AAE-63A45E23792A}" type="presParOf" srcId="{1ACD42F5-3D2A-4CF3-B517-4DAA48F61000}" destId="{A201EF63-2685-4232-BF61-AF76F858F338}" srcOrd="1" destOrd="0" presId="urn:microsoft.com/office/officeart/2009/3/layout/RandomtoResultProces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8EA930-4D31-448F-9E40-7B017C14FB93}">
      <dsp:nvSpPr>
        <dsp:cNvPr id="0" name=""/>
        <dsp:cNvSpPr/>
      </dsp:nvSpPr>
      <dsp:spPr>
        <a:xfrm>
          <a:off x="0" y="0"/>
          <a:ext cx="7442927" cy="1537135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600" b="1" kern="1200" dirty="0" smtClean="0">
              <a:latin typeface="Garamond" panose="02020404030301010803" pitchFamily="18" charset="0"/>
              <a:cs typeface="Times New Roman" panose="02020603050405020304" pitchFamily="18" charset="0"/>
            </a:rPr>
            <a:t>Funkcie sestry a rola sestry</a:t>
          </a:r>
          <a:endParaRPr lang="sk-SK" sz="3600" kern="1200" dirty="0"/>
        </a:p>
      </dsp:txBody>
      <dsp:txXfrm>
        <a:off x="0" y="0"/>
        <a:ext cx="7442927" cy="1537135"/>
      </dsp:txXfrm>
    </dsp:sp>
    <dsp:sp modelId="{1506700A-01FE-4FED-A1CE-E8379E4CE743}">
      <dsp:nvSpPr>
        <dsp:cNvPr id="0" name=""/>
        <dsp:cNvSpPr/>
      </dsp:nvSpPr>
      <dsp:spPr>
        <a:xfrm>
          <a:off x="0" y="1537135"/>
          <a:ext cx="1860731" cy="32279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2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riadenie a poskytovanie ošetrovateľskej starostlivosti</a:t>
          </a:r>
          <a:endParaRPr lang="sk-SK" sz="2200" kern="1200" dirty="0"/>
        </a:p>
      </dsp:txBody>
      <dsp:txXfrm>
        <a:off x="0" y="1537135"/>
        <a:ext cx="1860731" cy="3227984"/>
      </dsp:txXfrm>
    </dsp:sp>
    <dsp:sp modelId="{E706502C-BC15-4F00-94A9-73092E2A44BB}">
      <dsp:nvSpPr>
        <dsp:cNvPr id="0" name=""/>
        <dsp:cNvSpPr/>
      </dsp:nvSpPr>
      <dsp:spPr>
        <a:xfrm>
          <a:off x="1860731" y="1537135"/>
          <a:ext cx="1860731" cy="32279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edukácia</a:t>
          </a:r>
          <a:r>
            <a:rPr lang="cs-CZ" sz="22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 pacientov a zdravotníckeho personálu </a:t>
          </a:r>
          <a:endParaRPr lang="sk-SK" sz="2200" kern="1200" dirty="0"/>
        </a:p>
      </dsp:txBody>
      <dsp:txXfrm>
        <a:off x="1860731" y="1537135"/>
        <a:ext cx="1860731" cy="3227984"/>
      </dsp:txXfrm>
    </dsp:sp>
    <dsp:sp modelId="{E947ABCC-1851-4ACB-8B18-FC44563CDEF1}">
      <dsp:nvSpPr>
        <dsp:cNvPr id="0" name=""/>
        <dsp:cNvSpPr/>
      </dsp:nvSpPr>
      <dsp:spPr>
        <a:xfrm>
          <a:off x="3721463" y="1537135"/>
          <a:ext cx="1860731" cy="32279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2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aktívne a účinné začlenenie sa sestry do zdravotníckeho tímu</a:t>
          </a:r>
          <a:endParaRPr lang="sk-SK" sz="2200" kern="1200" dirty="0"/>
        </a:p>
      </dsp:txBody>
      <dsp:txXfrm>
        <a:off x="3721463" y="1537135"/>
        <a:ext cx="1860731" cy="3227984"/>
      </dsp:txXfrm>
    </dsp:sp>
    <dsp:sp modelId="{67094DDF-2D60-4CCB-8ADD-297C3F838FE5}">
      <dsp:nvSpPr>
        <dsp:cNvPr id="0" name=""/>
        <dsp:cNvSpPr/>
      </dsp:nvSpPr>
      <dsp:spPr>
        <a:xfrm>
          <a:off x="5582195" y="1537135"/>
          <a:ext cx="1860731" cy="32279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2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výskum, aplikácia jeho výsledkov a rozvoj ošetrovateľskej praxe</a:t>
          </a:r>
          <a:endParaRPr lang="sk-SK" sz="2200" kern="1200" dirty="0"/>
        </a:p>
      </dsp:txBody>
      <dsp:txXfrm>
        <a:off x="5582195" y="1537135"/>
        <a:ext cx="1860731" cy="3227984"/>
      </dsp:txXfrm>
    </dsp:sp>
    <dsp:sp modelId="{668D3A69-24D6-46C1-A84C-F7CCD0FA11A7}">
      <dsp:nvSpPr>
        <dsp:cNvPr id="0" name=""/>
        <dsp:cNvSpPr/>
      </dsp:nvSpPr>
      <dsp:spPr>
        <a:xfrm>
          <a:off x="0" y="4765120"/>
          <a:ext cx="7442927" cy="358664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6957F-A1F4-4BD8-9912-3E3FAAA5A2A8}">
      <dsp:nvSpPr>
        <dsp:cNvPr id="0" name=""/>
        <dsp:cNvSpPr/>
      </dsp:nvSpPr>
      <dsp:spPr>
        <a:xfrm>
          <a:off x="0" y="309738"/>
          <a:ext cx="8596312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BB53E0-DAFB-4B7E-9943-21A2A8BD49BC}">
      <dsp:nvSpPr>
        <dsp:cNvPr id="0" name=""/>
        <dsp:cNvSpPr/>
      </dsp:nvSpPr>
      <dsp:spPr>
        <a:xfrm>
          <a:off x="429815" y="58818"/>
          <a:ext cx="6017418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príprava sestier pre vedeckú prácu</a:t>
          </a:r>
          <a:endParaRPr lang="sk-SK" sz="1800" kern="1200" dirty="0">
            <a:solidFill>
              <a:schemeClr val="tx1"/>
            </a:solidFill>
          </a:endParaRPr>
        </a:p>
      </dsp:txBody>
      <dsp:txXfrm>
        <a:off x="454313" y="83316"/>
        <a:ext cx="5968422" cy="452844"/>
      </dsp:txXfrm>
    </dsp:sp>
    <dsp:sp modelId="{717E3D1E-E9DC-4198-BC09-52E6F7CAB94F}">
      <dsp:nvSpPr>
        <dsp:cNvPr id="0" name=""/>
        <dsp:cNvSpPr/>
      </dsp:nvSpPr>
      <dsp:spPr>
        <a:xfrm>
          <a:off x="0" y="1080858"/>
          <a:ext cx="8596312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59F66-BF4B-4C9A-9F1D-CC6D64FB9A95}">
      <dsp:nvSpPr>
        <dsp:cNvPr id="0" name=""/>
        <dsp:cNvSpPr/>
      </dsp:nvSpPr>
      <dsp:spPr>
        <a:xfrm>
          <a:off x="429815" y="829938"/>
          <a:ext cx="6017418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financovanie výskumu</a:t>
          </a:r>
          <a:endParaRPr lang="sk-SK" sz="1800" kern="1200" dirty="0">
            <a:solidFill>
              <a:schemeClr val="tx1"/>
            </a:solidFill>
          </a:endParaRPr>
        </a:p>
      </dsp:txBody>
      <dsp:txXfrm>
        <a:off x="454313" y="854436"/>
        <a:ext cx="5968422" cy="452844"/>
      </dsp:txXfrm>
    </dsp:sp>
    <dsp:sp modelId="{F11132BA-90CF-4FF1-90E3-ED980364A5E3}">
      <dsp:nvSpPr>
        <dsp:cNvPr id="0" name=""/>
        <dsp:cNvSpPr/>
      </dsp:nvSpPr>
      <dsp:spPr>
        <a:xfrm>
          <a:off x="0" y="1851978"/>
          <a:ext cx="8596312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AE561C-561B-44CC-8849-F8AB3648C9E5}">
      <dsp:nvSpPr>
        <dsp:cNvPr id="0" name=""/>
        <dsp:cNvSpPr/>
      </dsp:nvSpPr>
      <dsp:spPr>
        <a:xfrm>
          <a:off x="429815" y="1601058"/>
          <a:ext cx="6017418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ošetrovateľstvo založené na dôkazoch </a:t>
          </a:r>
          <a:endParaRPr lang="sk-SK" sz="1800" kern="1200" dirty="0">
            <a:solidFill>
              <a:schemeClr val="tx1"/>
            </a:solidFill>
          </a:endParaRPr>
        </a:p>
      </dsp:txBody>
      <dsp:txXfrm>
        <a:off x="454313" y="1625556"/>
        <a:ext cx="5968422" cy="452844"/>
      </dsp:txXfrm>
    </dsp:sp>
    <dsp:sp modelId="{E20FD50F-ADF9-432C-B594-F323F5DFBB41}">
      <dsp:nvSpPr>
        <dsp:cNvPr id="0" name=""/>
        <dsp:cNvSpPr/>
      </dsp:nvSpPr>
      <dsp:spPr>
        <a:xfrm>
          <a:off x="0" y="2623098"/>
          <a:ext cx="8596312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E648EB-F86E-4F13-9E28-BF37164149F2}">
      <dsp:nvSpPr>
        <dsp:cNvPr id="0" name=""/>
        <dsp:cNvSpPr/>
      </dsp:nvSpPr>
      <dsp:spPr>
        <a:xfrm>
          <a:off x="429815" y="2372178"/>
          <a:ext cx="6017418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publikovanie nových poznatkov</a:t>
          </a:r>
          <a:endParaRPr lang="sk-SK" sz="1800" kern="1200" dirty="0">
            <a:solidFill>
              <a:schemeClr val="tx1"/>
            </a:solidFill>
          </a:endParaRPr>
        </a:p>
      </dsp:txBody>
      <dsp:txXfrm>
        <a:off x="454313" y="2396676"/>
        <a:ext cx="5968422" cy="452844"/>
      </dsp:txXfrm>
    </dsp:sp>
    <dsp:sp modelId="{AD1C9BFC-7203-4A12-B70C-7A3F21F6FD9C}">
      <dsp:nvSpPr>
        <dsp:cNvPr id="0" name=""/>
        <dsp:cNvSpPr/>
      </dsp:nvSpPr>
      <dsp:spPr>
        <a:xfrm>
          <a:off x="0" y="3394218"/>
          <a:ext cx="8596312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2908DC-2981-413E-9184-142A29AB6E74}">
      <dsp:nvSpPr>
        <dsp:cNvPr id="0" name=""/>
        <dsp:cNvSpPr/>
      </dsp:nvSpPr>
      <dsp:spPr>
        <a:xfrm>
          <a:off x="429815" y="3143298"/>
          <a:ext cx="6017418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rPr>
            <a:t>využívanie poznatkov v klinickej praxi</a:t>
          </a:r>
          <a:endParaRPr lang="sk-SK" sz="1800" kern="1200" dirty="0">
            <a:solidFill>
              <a:schemeClr val="tx1"/>
            </a:solidFill>
          </a:endParaRPr>
        </a:p>
      </dsp:txBody>
      <dsp:txXfrm>
        <a:off x="454313" y="3167796"/>
        <a:ext cx="5968422" cy="4528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9F9F9C-0AED-4468-919E-321D1F099EA0}">
      <dsp:nvSpPr>
        <dsp:cNvPr id="0" name=""/>
        <dsp:cNvSpPr/>
      </dsp:nvSpPr>
      <dsp:spPr>
        <a:xfrm>
          <a:off x="3506465" y="1372705"/>
          <a:ext cx="3837076" cy="38377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600" b="1" kern="1200" dirty="0" smtClean="0">
              <a:latin typeface="Garamond" panose="02020404030301010803" pitchFamily="18" charset="0"/>
            </a:rPr>
            <a:t>Rola sestry</a:t>
          </a:r>
          <a:endParaRPr lang="sk-SK" sz="3600" b="1" kern="1200" dirty="0">
            <a:latin typeface="Garamond" panose="02020404030301010803" pitchFamily="18" charset="0"/>
          </a:endParaRPr>
        </a:p>
      </dsp:txBody>
      <dsp:txXfrm>
        <a:off x="4068392" y="1934728"/>
        <a:ext cx="2713222" cy="2713690"/>
      </dsp:txXfrm>
    </dsp:sp>
    <dsp:sp modelId="{FB02A652-15A6-4596-96F4-0F8646100E37}">
      <dsp:nvSpPr>
        <dsp:cNvPr id="0" name=""/>
        <dsp:cNvSpPr/>
      </dsp:nvSpPr>
      <dsp:spPr>
        <a:xfrm>
          <a:off x="4686317" y="4925149"/>
          <a:ext cx="309327" cy="3092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ED8F01-612F-479F-8EFF-78E2CF41DABA}">
      <dsp:nvSpPr>
        <dsp:cNvPr id="0" name=""/>
        <dsp:cNvSpPr/>
      </dsp:nvSpPr>
      <dsp:spPr>
        <a:xfrm>
          <a:off x="7590688" y="2930157"/>
          <a:ext cx="309327" cy="3092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CD9AE8-9D86-4E98-B602-3F923872EFC6}">
      <dsp:nvSpPr>
        <dsp:cNvPr id="0" name=""/>
        <dsp:cNvSpPr/>
      </dsp:nvSpPr>
      <dsp:spPr>
        <a:xfrm>
          <a:off x="6112528" y="5254333"/>
          <a:ext cx="426604" cy="4272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5E4E0-B4D6-4C9C-A63D-633F42F821C3}">
      <dsp:nvSpPr>
        <dsp:cNvPr id="0" name=""/>
        <dsp:cNvSpPr/>
      </dsp:nvSpPr>
      <dsp:spPr>
        <a:xfrm>
          <a:off x="4772897" y="1804073"/>
          <a:ext cx="309327" cy="3092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1E75E-49EC-4C1C-A88F-92E252E7FBDC}">
      <dsp:nvSpPr>
        <dsp:cNvPr id="0" name=""/>
        <dsp:cNvSpPr/>
      </dsp:nvSpPr>
      <dsp:spPr>
        <a:xfrm>
          <a:off x="3799263" y="3574123"/>
          <a:ext cx="309327" cy="3092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1E7783-D9F8-49D8-AC2E-C922DC1494DD}">
      <dsp:nvSpPr>
        <dsp:cNvPr id="0" name=""/>
        <dsp:cNvSpPr/>
      </dsp:nvSpPr>
      <dsp:spPr>
        <a:xfrm>
          <a:off x="2072668" y="1983250"/>
          <a:ext cx="1560017" cy="15601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200" b="1" kern="1200" dirty="0" smtClean="0">
              <a:latin typeface="Garamond" panose="02020404030301010803" pitchFamily="18" charset="0"/>
            </a:rPr>
            <a:t>učiteľka</a:t>
          </a:r>
          <a:endParaRPr lang="sk-SK" sz="1200" b="1" kern="1200" dirty="0"/>
        </a:p>
      </dsp:txBody>
      <dsp:txXfrm>
        <a:off x="2301127" y="2211735"/>
        <a:ext cx="1103099" cy="1103225"/>
      </dsp:txXfrm>
    </dsp:sp>
    <dsp:sp modelId="{70113465-BAB5-4B11-AA0C-C7112AC368E0}">
      <dsp:nvSpPr>
        <dsp:cNvPr id="0" name=""/>
        <dsp:cNvSpPr/>
      </dsp:nvSpPr>
      <dsp:spPr>
        <a:xfrm>
          <a:off x="5264830" y="1817789"/>
          <a:ext cx="426604" cy="4272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7CE0EF-B951-43EB-B4A5-548054A48F4D}">
      <dsp:nvSpPr>
        <dsp:cNvPr id="0" name=""/>
        <dsp:cNvSpPr/>
      </dsp:nvSpPr>
      <dsp:spPr>
        <a:xfrm>
          <a:off x="2454122" y="4082301"/>
          <a:ext cx="771350" cy="7715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0CF22B-8971-45FA-B56F-29AE4BCC349C}">
      <dsp:nvSpPr>
        <dsp:cNvPr id="0" name=""/>
        <dsp:cNvSpPr/>
      </dsp:nvSpPr>
      <dsp:spPr>
        <a:xfrm>
          <a:off x="7737875" y="1331557"/>
          <a:ext cx="1560017" cy="15601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200" b="1" kern="1200" dirty="0" err="1" smtClean="0">
              <a:latin typeface="Garamond" panose="02020404030301010803" pitchFamily="18" charset="0"/>
            </a:rPr>
            <a:t>komunikátorka</a:t>
          </a:r>
          <a:r>
            <a:rPr lang="sk-SK" sz="1200" kern="1200" dirty="0" smtClean="0">
              <a:latin typeface="Garamond" panose="02020404030301010803" pitchFamily="18" charset="0"/>
            </a:rPr>
            <a:t> </a:t>
          </a:r>
          <a:endParaRPr lang="sk-SK" sz="1200" kern="1200" dirty="0"/>
        </a:p>
      </dsp:txBody>
      <dsp:txXfrm>
        <a:off x="7966334" y="1560042"/>
        <a:ext cx="1103099" cy="1103225"/>
      </dsp:txXfrm>
    </dsp:sp>
    <dsp:sp modelId="{A36911E6-DECD-41CF-9FEE-EDB9E24F9F90}">
      <dsp:nvSpPr>
        <dsp:cNvPr id="0" name=""/>
        <dsp:cNvSpPr/>
      </dsp:nvSpPr>
      <dsp:spPr>
        <a:xfrm>
          <a:off x="7041298" y="2408263"/>
          <a:ext cx="426604" cy="4272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F68B86-921E-4537-8844-1131AD403402}">
      <dsp:nvSpPr>
        <dsp:cNvPr id="0" name=""/>
        <dsp:cNvSpPr/>
      </dsp:nvSpPr>
      <dsp:spPr>
        <a:xfrm>
          <a:off x="2160536" y="5000587"/>
          <a:ext cx="309327" cy="3092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0CEB56-D160-4D7C-895E-AA069670C50D}">
      <dsp:nvSpPr>
        <dsp:cNvPr id="0" name=""/>
        <dsp:cNvSpPr/>
      </dsp:nvSpPr>
      <dsp:spPr>
        <a:xfrm>
          <a:off x="5242791" y="4560303"/>
          <a:ext cx="309327" cy="3092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E3FCC1-58CA-437C-8B3C-9DA864684048}">
      <dsp:nvSpPr>
        <dsp:cNvPr id="0" name=""/>
        <dsp:cNvSpPr/>
      </dsp:nvSpPr>
      <dsp:spPr>
        <a:xfrm>
          <a:off x="8471445" y="4027437"/>
          <a:ext cx="1560017" cy="15601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200" b="1" kern="1200" dirty="0" smtClean="0">
              <a:latin typeface="Garamond" panose="02020404030301010803" pitchFamily="18" charset="0"/>
            </a:rPr>
            <a:t>nositeľka zmien </a:t>
          </a:r>
          <a:endParaRPr lang="sk-SK" sz="1200" b="1" kern="1200" dirty="0"/>
        </a:p>
      </dsp:txBody>
      <dsp:txXfrm>
        <a:off x="8699904" y="4255922"/>
        <a:ext cx="1103099" cy="1103225"/>
      </dsp:txXfrm>
    </dsp:sp>
    <dsp:sp modelId="{75E6104A-C96D-4DF2-841A-94284B0CAB84}">
      <dsp:nvSpPr>
        <dsp:cNvPr id="0" name=""/>
        <dsp:cNvSpPr/>
      </dsp:nvSpPr>
      <dsp:spPr>
        <a:xfrm>
          <a:off x="8031460" y="3973258"/>
          <a:ext cx="309327" cy="3092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B4546F-DCF7-4E20-BB1D-D8D724003A74}">
      <dsp:nvSpPr>
        <dsp:cNvPr id="0" name=""/>
        <dsp:cNvSpPr/>
      </dsp:nvSpPr>
      <dsp:spPr>
        <a:xfrm>
          <a:off x="3993675" y="5197979"/>
          <a:ext cx="1560017" cy="15601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200" b="1" kern="1200" dirty="0" smtClean="0">
              <a:latin typeface="Garamond" panose="02020404030301010803" pitchFamily="18" charset="0"/>
            </a:rPr>
            <a:t>poradkyňa</a:t>
          </a:r>
          <a:endParaRPr lang="sk-SK" sz="1200" b="1" kern="1200" dirty="0"/>
        </a:p>
      </dsp:txBody>
      <dsp:txXfrm>
        <a:off x="4222134" y="5426464"/>
        <a:ext cx="1103099" cy="1103225"/>
      </dsp:txXfrm>
    </dsp:sp>
    <dsp:sp modelId="{D31DB3D7-F760-4EB0-8AB1-A0B4D7C26563}">
      <dsp:nvSpPr>
        <dsp:cNvPr id="0" name=""/>
        <dsp:cNvSpPr/>
      </dsp:nvSpPr>
      <dsp:spPr>
        <a:xfrm>
          <a:off x="5386829" y="5309883"/>
          <a:ext cx="309327" cy="3092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E38866-501D-4DC7-8DE6-D46247F751F2}">
      <dsp:nvSpPr>
        <dsp:cNvPr id="0" name=""/>
        <dsp:cNvSpPr/>
      </dsp:nvSpPr>
      <dsp:spPr>
        <a:xfrm>
          <a:off x="5512168" y="187664"/>
          <a:ext cx="2125243" cy="18197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latin typeface="Garamond" panose="02020404030301010803" pitchFamily="18" charset="0"/>
            </a:rPr>
            <a:t>ošetrovateľka</a:t>
          </a:r>
          <a:r>
            <a:rPr lang="sk-SK" sz="1200" b="1" kern="1200" dirty="0" smtClean="0">
              <a:latin typeface="Garamond" panose="02020404030301010803" pitchFamily="18" charset="0"/>
            </a:rPr>
            <a:t> </a:t>
          </a:r>
          <a:endParaRPr lang="sk-SK" sz="1200" b="1" kern="1200" dirty="0"/>
        </a:p>
      </dsp:txBody>
      <dsp:txXfrm>
        <a:off x="5823403" y="454158"/>
        <a:ext cx="1502773" cy="1286745"/>
      </dsp:txXfrm>
    </dsp:sp>
    <dsp:sp modelId="{9C321309-A405-4730-B25B-FC61DC835338}">
      <dsp:nvSpPr>
        <dsp:cNvPr id="0" name=""/>
        <dsp:cNvSpPr/>
      </dsp:nvSpPr>
      <dsp:spPr>
        <a:xfrm>
          <a:off x="3557626" y="1756067"/>
          <a:ext cx="309327" cy="3092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7FA858-BACA-41BC-B4F4-8FFF56C19D44}">
      <dsp:nvSpPr>
        <dsp:cNvPr id="0" name=""/>
        <dsp:cNvSpPr/>
      </dsp:nvSpPr>
      <dsp:spPr>
        <a:xfrm>
          <a:off x="7159362" y="448932"/>
          <a:ext cx="309327" cy="3092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A4983-B57E-49DA-9E0F-AE40E25B6897}">
      <dsp:nvSpPr>
        <dsp:cNvPr id="0" name=""/>
        <dsp:cNvSpPr/>
      </dsp:nvSpPr>
      <dsp:spPr>
        <a:xfrm>
          <a:off x="203549" y="1510673"/>
          <a:ext cx="2993975" cy="986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600" b="1" kern="1200" dirty="0" smtClean="0">
              <a:latin typeface="Garamond" panose="02020404030301010803" pitchFamily="18" charset="0"/>
            </a:rPr>
            <a:t>Metódy práce</a:t>
          </a:r>
          <a:endParaRPr lang="sk-SK" sz="3600" b="1" kern="1200" dirty="0">
            <a:latin typeface="Garamond" panose="02020404030301010803" pitchFamily="18" charset="0"/>
          </a:endParaRPr>
        </a:p>
      </dsp:txBody>
      <dsp:txXfrm>
        <a:off x="203549" y="1510673"/>
        <a:ext cx="2993975" cy="986651"/>
      </dsp:txXfrm>
    </dsp:sp>
    <dsp:sp modelId="{1CE376CF-EB06-428E-85F2-3FEE28932B63}">
      <dsp:nvSpPr>
        <dsp:cNvPr id="0" name=""/>
        <dsp:cNvSpPr/>
      </dsp:nvSpPr>
      <dsp:spPr>
        <a:xfrm>
          <a:off x="203549" y="3618113"/>
          <a:ext cx="2993975" cy="20907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kern="1200" dirty="0" smtClean="0">
              <a:latin typeface="Garamond" panose="02020404030301010803" pitchFamily="18" charset="0"/>
              <a:cs typeface="Times New Roman" pitchFamily="18" charset="0"/>
            </a:rPr>
            <a:t>funkčná metóda</a:t>
          </a:r>
          <a:endParaRPr lang="sk-SK" sz="1800" kern="1200" dirty="0">
            <a:latin typeface="Garamond" panose="02020404030301010803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kern="1200" dirty="0" smtClean="0">
              <a:latin typeface="Garamond" panose="02020404030301010803" pitchFamily="18" charset="0"/>
              <a:cs typeface="Times New Roman" pitchFamily="18" charset="0"/>
            </a:rPr>
            <a:t>celková metóda</a:t>
          </a:r>
          <a:endParaRPr lang="sk-SK" sz="1800" kern="1200" dirty="0">
            <a:latin typeface="Garamond" panose="02020404030301010803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kern="1200" dirty="0" smtClean="0">
              <a:latin typeface="Garamond" panose="02020404030301010803" pitchFamily="18" charset="0"/>
              <a:cs typeface="Times New Roman" pitchFamily="18" charset="0"/>
            </a:rPr>
            <a:t>tímová starostlivosť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kern="1200" dirty="0" smtClean="0">
              <a:latin typeface="Garamond" panose="02020404030301010803" pitchFamily="18" charset="0"/>
              <a:cs typeface="Times New Roman" pitchFamily="18" charset="0"/>
            </a:rPr>
            <a:t>skupinová starostlivosť</a:t>
          </a:r>
          <a:endParaRPr lang="sk-SK" sz="1800" kern="1200" dirty="0">
            <a:latin typeface="Garamond" panose="02020404030301010803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kern="1200" dirty="0" smtClean="0">
              <a:latin typeface="Garamond" panose="02020404030301010803" pitchFamily="18" charset="0"/>
            </a:rPr>
            <a:t>modulárne ošetrovanie</a:t>
          </a:r>
          <a:endParaRPr lang="sk-SK" sz="1800" kern="1200" dirty="0">
            <a:latin typeface="Garamond" panose="02020404030301010803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kern="1200" dirty="0" smtClean="0">
              <a:latin typeface="Garamond" panose="02020404030301010803" pitchFamily="18" charset="0"/>
            </a:rPr>
            <a:t>metóda zameraná na prípad </a:t>
          </a:r>
        </a:p>
      </dsp:txBody>
      <dsp:txXfrm>
        <a:off x="203549" y="3618113"/>
        <a:ext cx="2993975" cy="2090731"/>
      </dsp:txXfrm>
    </dsp:sp>
    <dsp:sp modelId="{3C7BA5B3-96BC-40A4-97F2-03B16A7C58EE}">
      <dsp:nvSpPr>
        <dsp:cNvPr id="0" name=""/>
        <dsp:cNvSpPr/>
      </dsp:nvSpPr>
      <dsp:spPr>
        <a:xfrm>
          <a:off x="200146" y="1210595"/>
          <a:ext cx="238157" cy="238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3AEFEC-A733-4595-9CC8-115D54B4CDC8}">
      <dsp:nvSpPr>
        <dsp:cNvPr id="0" name=""/>
        <dsp:cNvSpPr/>
      </dsp:nvSpPr>
      <dsp:spPr>
        <a:xfrm>
          <a:off x="366856" y="877175"/>
          <a:ext cx="238157" cy="238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50A208-E803-4884-B6C7-60FDDA2153F0}">
      <dsp:nvSpPr>
        <dsp:cNvPr id="0" name=""/>
        <dsp:cNvSpPr/>
      </dsp:nvSpPr>
      <dsp:spPr>
        <a:xfrm>
          <a:off x="766961" y="943859"/>
          <a:ext cx="374246" cy="3742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230526-281A-439E-93AE-43083B51DD18}">
      <dsp:nvSpPr>
        <dsp:cNvPr id="0" name=""/>
        <dsp:cNvSpPr/>
      </dsp:nvSpPr>
      <dsp:spPr>
        <a:xfrm>
          <a:off x="1100381" y="577097"/>
          <a:ext cx="238157" cy="238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60B1F0-51D4-4ACB-8F91-0A31E58A127F}">
      <dsp:nvSpPr>
        <dsp:cNvPr id="0" name=""/>
        <dsp:cNvSpPr/>
      </dsp:nvSpPr>
      <dsp:spPr>
        <a:xfrm>
          <a:off x="1533827" y="443729"/>
          <a:ext cx="238157" cy="238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B0AF0F-DB9E-4854-A4F4-E85A63A71395}">
      <dsp:nvSpPr>
        <dsp:cNvPr id="0" name=""/>
        <dsp:cNvSpPr/>
      </dsp:nvSpPr>
      <dsp:spPr>
        <a:xfrm>
          <a:off x="2067299" y="677123"/>
          <a:ext cx="238157" cy="238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54FE55-05FD-4FD7-AD03-EDC9546D7780}">
      <dsp:nvSpPr>
        <dsp:cNvPr id="0" name=""/>
        <dsp:cNvSpPr/>
      </dsp:nvSpPr>
      <dsp:spPr>
        <a:xfrm>
          <a:off x="2400719" y="843833"/>
          <a:ext cx="374246" cy="3742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907058-C4B6-4AA7-8289-6FA2F1519FD3}">
      <dsp:nvSpPr>
        <dsp:cNvPr id="0" name=""/>
        <dsp:cNvSpPr/>
      </dsp:nvSpPr>
      <dsp:spPr>
        <a:xfrm>
          <a:off x="2867507" y="1210595"/>
          <a:ext cx="238157" cy="238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742B81-AEB0-4A4C-B14A-538F7A4C6745}">
      <dsp:nvSpPr>
        <dsp:cNvPr id="0" name=""/>
        <dsp:cNvSpPr/>
      </dsp:nvSpPr>
      <dsp:spPr>
        <a:xfrm>
          <a:off x="3067559" y="1577357"/>
          <a:ext cx="238157" cy="238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D40437-76F0-4B1E-A2DC-C4F8FBF0F2D5}">
      <dsp:nvSpPr>
        <dsp:cNvPr id="0" name=""/>
        <dsp:cNvSpPr/>
      </dsp:nvSpPr>
      <dsp:spPr>
        <a:xfrm>
          <a:off x="1333775" y="877175"/>
          <a:ext cx="612404" cy="6124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397F33-434B-426D-B931-3FBC406A3941}">
      <dsp:nvSpPr>
        <dsp:cNvPr id="0" name=""/>
        <dsp:cNvSpPr/>
      </dsp:nvSpPr>
      <dsp:spPr>
        <a:xfrm>
          <a:off x="33436" y="2144171"/>
          <a:ext cx="238157" cy="238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6AE5BC-D6F8-4F7E-B495-ED8FDC5ACA01}">
      <dsp:nvSpPr>
        <dsp:cNvPr id="0" name=""/>
        <dsp:cNvSpPr/>
      </dsp:nvSpPr>
      <dsp:spPr>
        <a:xfrm>
          <a:off x="233488" y="2444249"/>
          <a:ext cx="374246" cy="3742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3D9C9B-88B9-4D09-A20E-BFC501B30E4D}">
      <dsp:nvSpPr>
        <dsp:cNvPr id="0" name=""/>
        <dsp:cNvSpPr/>
      </dsp:nvSpPr>
      <dsp:spPr>
        <a:xfrm>
          <a:off x="733619" y="2710985"/>
          <a:ext cx="544359" cy="5443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645ADE-E729-475E-9E59-E2EE21E13D5C}">
      <dsp:nvSpPr>
        <dsp:cNvPr id="0" name=""/>
        <dsp:cNvSpPr/>
      </dsp:nvSpPr>
      <dsp:spPr>
        <a:xfrm>
          <a:off x="1433801" y="3144431"/>
          <a:ext cx="238157" cy="238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76630C-26A4-4A5D-800A-61985966C8F5}">
      <dsp:nvSpPr>
        <dsp:cNvPr id="0" name=""/>
        <dsp:cNvSpPr/>
      </dsp:nvSpPr>
      <dsp:spPr>
        <a:xfrm>
          <a:off x="1567169" y="2710985"/>
          <a:ext cx="374246" cy="3742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B2D736-C245-4AB5-ACB6-114D78ACCC17}">
      <dsp:nvSpPr>
        <dsp:cNvPr id="0" name=""/>
        <dsp:cNvSpPr/>
      </dsp:nvSpPr>
      <dsp:spPr>
        <a:xfrm>
          <a:off x="1900589" y="3177773"/>
          <a:ext cx="238157" cy="238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46A81-DF25-489D-84CF-5A88E05FC6D8}">
      <dsp:nvSpPr>
        <dsp:cNvPr id="0" name=""/>
        <dsp:cNvSpPr/>
      </dsp:nvSpPr>
      <dsp:spPr>
        <a:xfrm>
          <a:off x="2200667" y="2644301"/>
          <a:ext cx="544359" cy="5443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AC3328-AFA0-46A3-8B33-946F4B2878A7}">
      <dsp:nvSpPr>
        <dsp:cNvPr id="0" name=""/>
        <dsp:cNvSpPr/>
      </dsp:nvSpPr>
      <dsp:spPr>
        <a:xfrm>
          <a:off x="2934191" y="2510933"/>
          <a:ext cx="374246" cy="3742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8979CE-44F7-4953-9614-84D349F4CB9B}">
      <dsp:nvSpPr>
        <dsp:cNvPr id="0" name=""/>
        <dsp:cNvSpPr/>
      </dsp:nvSpPr>
      <dsp:spPr>
        <a:xfrm>
          <a:off x="3308438" y="943305"/>
          <a:ext cx="1099110" cy="2098321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151C22-EF28-4D91-9742-7B3C5946D4A9}">
      <dsp:nvSpPr>
        <dsp:cNvPr id="0" name=""/>
        <dsp:cNvSpPr/>
      </dsp:nvSpPr>
      <dsp:spPr>
        <a:xfrm>
          <a:off x="4207710" y="943305"/>
          <a:ext cx="1099110" cy="2098321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EC9312-24FC-4DF7-AC6F-C660188F03BD}">
      <dsp:nvSpPr>
        <dsp:cNvPr id="0" name=""/>
        <dsp:cNvSpPr/>
      </dsp:nvSpPr>
      <dsp:spPr>
        <a:xfrm>
          <a:off x="5426723" y="769895"/>
          <a:ext cx="2547937" cy="25479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>
              <a:latin typeface="Garamond" panose="02020404030301010803" pitchFamily="18" charset="0"/>
            </a:rPr>
            <a:t>Metóda ošetrovateľského procesu</a:t>
          </a:r>
          <a:endParaRPr lang="sk-SK" sz="1900" b="1" kern="1200" dirty="0">
            <a:latin typeface="Garamond" panose="02020404030301010803" pitchFamily="18" charset="0"/>
          </a:endParaRPr>
        </a:p>
      </dsp:txBody>
      <dsp:txXfrm>
        <a:off x="5799860" y="1143032"/>
        <a:ext cx="1801663" cy="18016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1761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8628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50431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30433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6987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92652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21285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95623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98773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3566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522251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57651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7745962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39828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224771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44489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64941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07067" y="2517746"/>
            <a:ext cx="7766936" cy="1646302"/>
          </a:xfrm>
        </p:spPr>
        <p:txBody>
          <a:bodyPr/>
          <a:lstStyle/>
          <a:p>
            <a:pPr lvl="0" algn="ctr"/>
            <a:r>
              <a:rPr lang="pl-PL" sz="3200" b="1" dirty="0">
                <a:latin typeface="Garamond" panose="02020404030301010803" pitchFamily="18" charset="0"/>
                <a:cs typeface="Times New Roman" panose="02020603050405020304" pitchFamily="18" charset="0"/>
              </a:rPr>
              <a:t>Ošetrovateľstvo ako aplikovaná vedná </a:t>
            </a:r>
            <a:r>
              <a:rPr lang="pl-PL" sz="3200" b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disciplína, funkcie </a:t>
            </a:r>
            <a:r>
              <a:rPr lang="pl-PL" sz="3200" b="1" dirty="0">
                <a:latin typeface="Garamond" panose="02020404030301010803" pitchFamily="18" charset="0"/>
                <a:cs typeface="Times New Roman" panose="02020603050405020304" pitchFamily="18" charset="0"/>
              </a:rPr>
              <a:t>sestry a rola </a:t>
            </a:r>
            <a:r>
              <a:rPr lang="pl-PL" sz="3200" b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sestry,  </a:t>
            </a:r>
            <a:r>
              <a:rPr lang="pl-PL" sz="3200" b="1" dirty="0">
                <a:latin typeface="Garamond" panose="02020404030301010803" pitchFamily="18" charset="0"/>
                <a:cs typeface="Times New Roman" panose="02020603050405020304" pitchFamily="18" charset="0"/>
              </a:rPr>
              <a:t>m</a:t>
            </a:r>
            <a:r>
              <a:rPr lang="sk-SK" sz="3200" b="1" dirty="0" err="1" smtClean="0">
                <a:latin typeface="Garamond" panose="02020404030301010803" pitchFamily="18" charset="0"/>
                <a:cs typeface="Times New Roman" panose="02020603050405020304" pitchFamily="18" charset="0"/>
              </a:rPr>
              <a:t>etódy</a:t>
            </a:r>
            <a:r>
              <a:rPr lang="sk-SK" sz="3200" b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 práce </a:t>
            </a:r>
            <a:r>
              <a:rPr lang="sk-SK" sz="3200" b="1" dirty="0">
                <a:latin typeface="Garamond" panose="02020404030301010803" pitchFamily="18" charset="0"/>
                <a:cs typeface="Times New Roman" panose="02020603050405020304" pitchFamily="18" charset="0"/>
              </a:rPr>
              <a:t/>
            </a:r>
            <a:br>
              <a:rPr lang="sk-SK" sz="3200" b="1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endParaRPr lang="sk-SK" sz="3200" b="1" dirty="0"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7067" y="4669142"/>
            <a:ext cx="7766936" cy="1096899"/>
          </a:xfrm>
        </p:spPr>
        <p:txBody>
          <a:bodyPr>
            <a:normAutofit lnSpcReduction="10000"/>
          </a:bodyPr>
          <a:lstStyle/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iaková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829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759131"/>
            <a:ext cx="4184035" cy="48506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sz="1700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Definícia </a:t>
            </a:r>
            <a:r>
              <a:rPr lang="sk-SK" sz="1700" b="1" dirty="0">
                <a:solidFill>
                  <a:schemeClr val="tx1"/>
                </a:solidFill>
                <a:latin typeface="Garamond" panose="02020404030301010803" pitchFamily="18" charset="0"/>
              </a:rPr>
              <a:t>a charakteristika odboru</a:t>
            </a:r>
            <a:endParaRPr lang="sk-SK" sz="17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šetrovateľstvo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je samostatný odbor, ktorého záujmom je </a:t>
            </a:r>
            <a:r>
              <a:rPr lang="sk-SK" sz="1700" i="1" dirty="0">
                <a:solidFill>
                  <a:schemeClr val="tx1"/>
                </a:solidFill>
                <a:latin typeface="Garamond" panose="02020404030301010803" pitchFamily="18" charset="0"/>
              </a:rPr>
              <a:t>osoba, rodina a komunita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v zdraví a v chorobe. Ošetrovateľstvo je založené na vedeckých poznatkoch overených výskumom a je charakterizované:</a:t>
            </a:r>
          </a:p>
          <a:p>
            <a:pPr lvl="0"/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oskytovaním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komplexnej ošetrovateľskej starostlivosti osobe, rodine a komunite zameranej na upevňovanie zdravia, podporu zdravia a navrátenie 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zdravia</a:t>
            </a:r>
            <a:endParaRPr lang="sk-SK" sz="17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0"/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U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držiavaním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a podporovaním telesného, duševného a sociálneho zdravia osoby, rodiny a komunity v súlade so sociálnym a ekologickým 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prostredím</a:t>
            </a:r>
            <a:endParaRPr lang="sk-SK" sz="17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0"/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H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olistickým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prístupom k osobe, rodine a 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komunite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sz="11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(Koncepcia ošetrovateľstva, </a:t>
            </a:r>
            <a:r>
              <a:rPr lang="sk-SK" sz="1100" dirty="0">
                <a:solidFill>
                  <a:schemeClr val="tx1"/>
                </a:solidFill>
                <a:latin typeface="Garamond" panose="02020404030301010803" pitchFamily="18" charset="0"/>
              </a:rPr>
              <a:t>č. 350/2005 Z. z</a:t>
            </a:r>
            <a:r>
              <a:rPr lang="sk-SK" sz="11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.)</a:t>
            </a:r>
            <a:endParaRPr lang="sk-SK" sz="1100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5089970" y="1767840"/>
            <a:ext cx="4184034" cy="48419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altLang="sk-SK" sz="1700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Ošetrovateľstvo ako veda je charakterizovaná:</a:t>
            </a:r>
          </a:p>
          <a:p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amostatným </a:t>
            </a:r>
            <a:r>
              <a:rPr lang="sk-SK" sz="1700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predmetom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skúmania – vymedzenie špecifík 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predmetu</a:t>
            </a:r>
            <a:endParaRPr lang="sk-SK" sz="17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sz="1700" i="1" dirty="0">
                <a:solidFill>
                  <a:schemeClr val="tx1"/>
                </a:solidFill>
                <a:latin typeface="Garamond" panose="02020404030301010803" pitchFamily="18" charset="0"/>
              </a:rPr>
              <a:t>M</a:t>
            </a:r>
            <a:r>
              <a:rPr lang="sk-SK" sz="1700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etodológiou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– systém základných výskumných metód, prístup k 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predmetu</a:t>
            </a:r>
            <a:endParaRPr lang="sk-SK" sz="17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Š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pecifickou </a:t>
            </a:r>
            <a:r>
              <a:rPr lang="sk-SK" sz="1700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terminológiou</a:t>
            </a:r>
            <a:endParaRPr lang="sk-SK" sz="17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resne </a:t>
            </a:r>
            <a:r>
              <a:rPr lang="sk-SK" sz="1700" i="1" dirty="0">
                <a:solidFill>
                  <a:schemeClr val="tx1"/>
                </a:solidFill>
                <a:latin typeface="Garamond" panose="02020404030301010803" pitchFamily="18" charset="0"/>
              </a:rPr>
              <a:t>vymedzenými vzťahmi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s príbuznými 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disciplínami</a:t>
            </a:r>
            <a:endParaRPr lang="sk-SK" sz="17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altLang="sk-SK" dirty="0">
              <a:solidFill>
                <a:schemeClr val="tx1"/>
              </a:solidFill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Ošetrovateľstvo ako vedná disciplína</a:t>
            </a:r>
            <a:endParaRPr lang="sk-SK" b="1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17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Ošetrovateľstvo z hľadiska klasifikácie vied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hľadiska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predmetu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skúmania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- veda reálna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humanitná 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hľadiska svojho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cieľa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- veda aplikovaná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redmet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ošetrovateľstva je vymedzený prostredníctvom štyroch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metaparadigmatických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pojmov –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osoba, zdravie, prostredie, ošetrovateľská starostlivosť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interakcií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medzi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nimi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ednotlivé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metaparadigmatické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pojmy a ich vzťahy sú bližšie konkretizované a interpretované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konceptuálnych modeloch a ošetrovateľských teóriách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etodologické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východisko, ktoré sa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premieta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do teórie, výskumu aj praxe v ošetrovateľstve, predstavuje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celostný prístup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k jeho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predmetu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744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1636" y="400595"/>
            <a:ext cx="8596668" cy="1320800"/>
          </a:xfrm>
        </p:spPr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Charakteristika ošetrovateľstva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1410789"/>
            <a:ext cx="4184035" cy="5277394"/>
          </a:xfrm>
        </p:spPr>
        <p:txBody>
          <a:bodyPr>
            <a:normAutofit fontScale="92500" lnSpcReduction="20000"/>
          </a:bodyPr>
          <a:lstStyle/>
          <a:p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Š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pecifický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účel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– v stave zdravia je to podpora zdravia, rastu a vývoja, prevencia ochorení, poškodení 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dizability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; pri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prítomnosti ochorenia,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dizability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je zamerané na minimalizáciu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distresu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s cieľom umožniť ľuďom porozumieť a zvládať ochorenie, jeho liečbu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dôsledky; v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prípade nevyliečiteľných, závažných ochorení na zabezpečenie čo najvyššie možnej kvality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života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Š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pecifický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spôsob intervencií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– sú zamerané na podporu, udržiavanie a obnovu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nezávislosti; intervencie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sa týkajú identifikácie potrieb, zabezpečenia osobnej starostlivosti, terapeutických intervencií, informovania, edukácie, poradenstva 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psychosociálnej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a spirituálnej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opory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Špecifická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oblasť, doména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– jedinečná odpoveď jednotlivca na ochorenie alebo udalosti súvisiace so zdravím,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môže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sa týkať telesnej, psychickej,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socio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-kultúrnej, spirituálnej úrovne alebo ich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kombinácie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1410789"/>
            <a:ext cx="4184034" cy="5277394"/>
          </a:xfrm>
        </p:spPr>
        <p:txBody>
          <a:bodyPr>
            <a:normAutofit fontScale="92500" lnSpcReduction="20000"/>
          </a:bodyPr>
          <a:lstStyle/>
          <a:p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Š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pecifické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zameranie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– špecifickým zameraním je osoba ako celok, resp. komplexná odpoveď jednotlivca na problémy súvisiace so zdravím a nie jednotlivé oblasti jednotlivca alebo určité patologické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stavy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Špecifická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hodnotová báza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– ošetrovateľstvo vychádza z etických hodnôt, ktoré rešpektujú dôstojnosť človeka, autonómiu, jeho jedinečnosť a osobnú zodpovednosť v procese rozhodovania a participáciu v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starostlivosti, uvedené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hodnoty sú zakomponované v etickom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kódexe sestry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Š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pecifické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partnerstvo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– sestra/pacient, sestra/rodina, sestra/iní zdravotnícki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profesionáli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582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Ošetrovateľská starostlivosť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1567543"/>
            <a:ext cx="4184035" cy="5007428"/>
          </a:xfrm>
        </p:spPr>
        <p:txBody>
          <a:bodyPr>
            <a:normAutofit fontScale="92500" lnSpcReduction="20000"/>
          </a:bodyPr>
          <a:lstStyle/>
          <a:p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Nightingaleová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definovala ošetrovateľskú starostlivosť ako činnosť využívajúcu prostredie pacienta na pomoc v jeho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uzdravení.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Oremová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považuje ošetrovateľskú starostlivosť za službu,  ktorá zdokonaľuje pomoc sebe a 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iným; starostlivosť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je požadovaná vtedy, keď terapeutické požiadavky prevyšujú schopnosti a komplex činností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osoby, rodiny alebo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komunity; ošetrovateľská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starostlivosť podporuje pacienta ako činiteľa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pričom využíva tri ošetrovateľské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systémy.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1567543"/>
            <a:ext cx="4184034" cy="5007428"/>
          </a:xfrm>
        </p:spPr>
        <p:txBody>
          <a:bodyPr>
            <a:normAutofit fontScale="92500" lnSpcReduction="20000"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odľa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Royovej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je ošetrovateľská starostlivosť teoretickým systémom vedomostí, ktorý stanovuje proces analýzy údajov a určuje činnosti súvisiace so starostlivosťou o chorého alebo potenciálne chorého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človeka; potrebná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je vtedy, keď nadmerný stres alebo zvládanie situácie oslabuje osobu natoľko, že nie je schopný zvládnuť situáciu efektívnym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spôsobom; cieľom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ošetrovateľskej starostlivosti je podpora adaptácie vo všetkých jej štyroch spôsoboch, podporou zdravia a kvality života a dôstojného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umierania.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odľa </a:t>
            </a:r>
            <a:r>
              <a:rPr lang="sk-SK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Hendersonovej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jedinečná funkcia sestry spočíva v pomoci indivíduu, chorému či zdravému, vykonávať činnosti podporujúce zdravie alebo zabezpečujúce pokojnú smrť, ktoré by klient mohol vykonávať sám, ak by mal na to dostatok potrebných síl, vôle a znalostí. Túto pomoc má sestra vykonávať takým spôsobom, ktorý povedie k čo najrýchlejšiemu získaniu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sebestačnosti.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967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Trendy ošetrovateľstva</a:t>
            </a:r>
            <a:endParaRPr lang="sk-SK" dirty="0"/>
          </a:p>
        </p:txBody>
      </p:sp>
      <p:sp>
        <p:nvSpPr>
          <p:cNvPr id="6" name="Zástupný objekt pre obsah 5"/>
          <p:cNvSpPr>
            <a:spLocks noGrp="1"/>
          </p:cNvSpPr>
          <p:nvPr>
            <p:ph idx="1"/>
          </p:nvPr>
        </p:nvSpPr>
        <p:spPr>
          <a:xfrm>
            <a:off x="677334" y="1724297"/>
            <a:ext cx="8596668" cy="4317065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dklon od zamerania na chorobu k dôrazu na pacienta, na jeho potreby, subjektívnu stránku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predĺženia života k zlepšeniu jeho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kvality</a:t>
            </a:r>
          </a:p>
          <a:p>
            <a:r>
              <a:rPr lang="pl-PL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pl-PL" dirty="0" smtClean="0">
                <a:solidFill>
                  <a:schemeClr val="tx1"/>
                </a:solidFill>
                <a:latin typeface="Garamond" panose="02020404030301010803" pitchFamily="18" charset="0"/>
              </a:rPr>
              <a:t>d </a:t>
            </a:r>
            <a:r>
              <a:rPr lang="pl-PL" dirty="0">
                <a:solidFill>
                  <a:schemeClr val="tx1"/>
                </a:solidFill>
                <a:latin typeface="Garamond" panose="02020404030301010803" pitchFamily="18" charset="0"/>
              </a:rPr>
              <a:t>ochorenia ku </a:t>
            </a:r>
            <a:r>
              <a:rPr lang="pl-PL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zdraviu, </a:t>
            </a:r>
            <a:r>
              <a:rPr lang="pl-PL" dirty="0">
                <a:solidFill>
                  <a:schemeClr val="tx1"/>
                </a:solidFill>
                <a:latin typeface="Garamond" panose="02020404030301010803" pitchFamily="18" charset="0"/>
              </a:rPr>
              <a:t>podpore, obnove zdravia a zabezpečeniu kvality </a:t>
            </a:r>
            <a:r>
              <a:rPr lang="pl-PL" dirty="0" smtClean="0">
                <a:solidFill>
                  <a:schemeClr val="tx1"/>
                </a:solidFill>
                <a:latin typeface="Garamond" panose="02020404030301010803" pitchFamily="18" charset="0"/>
              </a:rPr>
              <a:t>života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inštrumentálnych ošetrovateľských zásahov a výhradne somatizujúceho zamerania k akceptácii celostného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prístupu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autoritatívneho paternalistického modelu starostlivosti k širšie chápanému </a:t>
            </a:r>
            <a:r>
              <a:rPr lang="pl-PL" dirty="0">
                <a:solidFill>
                  <a:schemeClr val="tx1"/>
                </a:solidFill>
                <a:latin typeface="Garamond" panose="02020404030301010803" pitchFamily="18" charset="0"/>
              </a:rPr>
              <a:t>novému rozdeleniu kompetencií a vymedzeniu väčšej zodpovednosti pacienta za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svoj zdravotný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stav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457200" lvl="1" indent="0">
              <a:buNone/>
            </a:pPr>
            <a:endParaRPr lang="pl-PL" sz="18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889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2181617680"/>
              </p:ext>
            </p:extLst>
          </p:nvPr>
        </p:nvGraphicFramePr>
        <p:xfrm>
          <a:off x="1227907" y="693540"/>
          <a:ext cx="7442927" cy="51237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83087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98716" y="-241022"/>
            <a:ext cx="9601196" cy="1712259"/>
          </a:xfrm>
        </p:spPr>
        <p:txBody>
          <a:bodyPr>
            <a:noAutofit/>
          </a:bodyPr>
          <a:lstStyle/>
          <a:p>
            <a:r>
              <a:rPr lang="sk-SK" sz="4000" dirty="0" smtClean="0">
                <a:latin typeface="Garamond" panose="02020404030301010803" pitchFamily="18" charset="0"/>
                <a:cs typeface="Times New Roman" pitchFamily="18" charset="0"/>
              </a:rPr>
              <a:t/>
            </a:r>
            <a:br>
              <a:rPr lang="sk-SK" sz="4000" dirty="0" smtClean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sk-SK" b="1" dirty="0" smtClean="0">
                <a:latin typeface="Garamond" panose="02020404030301010803" pitchFamily="18" charset="0"/>
                <a:cs typeface="Times New Roman" pitchFamily="18" charset="0"/>
              </a:rPr>
              <a:t>Riadenie </a:t>
            </a:r>
            <a:r>
              <a:rPr lang="sk-SK" b="1" dirty="0">
                <a:latin typeface="Garamond" panose="02020404030301010803" pitchFamily="18" charset="0"/>
                <a:cs typeface="Times New Roman" pitchFamily="18" charset="0"/>
              </a:rPr>
              <a:t>a poskytovanie ošetrovateľskej starostlivosti</a:t>
            </a:r>
            <a:r>
              <a:rPr lang="sk-SK" sz="4000" dirty="0">
                <a:latin typeface="Garamond" panose="02020404030301010803" pitchFamily="18" charset="0"/>
                <a:cs typeface="Times New Roman" pitchFamily="18" charset="0"/>
              </a:rPr>
              <a:t/>
            </a:r>
            <a:br>
              <a:rPr lang="sk-SK" sz="4000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sk-SK" sz="2000" dirty="0">
                <a:latin typeface="Garamond" panose="02020404030301010803" pitchFamily="18" charset="0"/>
                <a:cs typeface="Times New Roman" pitchFamily="18" charset="0"/>
              </a:rPr>
              <a:t>(podpornej, preventívnej, liečebnej, rehabilitačnej i pomocnej)</a:t>
            </a:r>
            <a:br>
              <a:rPr lang="sk-SK" sz="2000" dirty="0">
                <a:latin typeface="Garamond" panose="02020404030301010803" pitchFamily="18" charset="0"/>
                <a:cs typeface="Times New Roman" pitchFamily="18" charset="0"/>
              </a:rPr>
            </a:br>
            <a:endParaRPr lang="sk-SK" sz="2000" dirty="0"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1"/>
          </p:nvPr>
        </p:nvSpPr>
        <p:spPr>
          <a:xfrm>
            <a:off x="677334" y="1994264"/>
            <a:ext cx="4184035" cy="474617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cs-CZ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ktívna</a:t>
            </a:r>
            <a:r>
              <a:rPr lang="cs-CZ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účasť</a:t>
            </a:r>
            <a:r>
              <a:rPr lang="cs-CZ" i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jednotlivca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rodiny, blízkych v procese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plánovania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starostlivosti a jej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plnení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s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dôrazom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na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sebestačnosť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a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zodpovednosť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jednotlivca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rodiny, komunity za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vlastné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zdravie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do starostlivosti je zapojená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tiež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podporná sociálna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sieť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v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niektorých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prípadoch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je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dôležitá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účasť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komunity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cs-CZ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osúdenie</a:t>
            </a:r>
            <a:r>
              <a:rPr lang="cs-CZ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potrieb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jednotlivca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rodiny, komunity a 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identifikácia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potrebných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a dostupných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zdrojov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Rozdelenie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kompetencií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v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súvislosti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s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možnosťou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uspokojovania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potrieb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medzi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jednotlivých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odborníkov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podieľajúcich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na starostlivosti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U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rčenie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priorít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v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súvislosti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so zdravotnými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problémami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cs-CZ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aplánovanie</a:t>
            </a:r>
            <a:r>
              <a:rPr lang="cs-CZ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 </a:t>
            </a:r>
            <a:r>
              <a:rPr lang="cs-CZ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poskytnutie</a:t>
            </a:r>
            <a:r>
              <a:rPr lang="cs-CZ" i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ošetrovateľskej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starostlivosti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5089970" y="1994264"/>
            <a:ext cx="4184034" cy="4746169"/>
          </a:xfrm>
        </p:spPr>
        <p:txBody>
          <a:bodyPr>
            <a:normAutofit fontScale="92500" lnSpcReduction="20000"/>
          </a:bodyPr>
          <a:lstStyle/>
          <a:p>
            <a:r>
              <a:rPr lang="cs-CZ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okumentovanie</a:t>
            </a:r>
            <a:r>
              <a:rPr lang="cs-CZ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ošetrovateľskej</a:t>
            </a:r>
            <a:r>
              <a:rPr lang="cs-CZ" i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starostlivosti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jednotlivých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intervencií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vo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všetkých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fázach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ošetrovateľského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procesu,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presná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a úplná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dokumentácia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pomáha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koordinovať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prácu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celého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tímu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zabezpečuje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dôslednú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starostlivosť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a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znižuje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možnosť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omylu, je v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nej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zachytená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kontinuita a poskytuje chronologický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prehľad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starostlivosti a jej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výsledkov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slúži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ako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právny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dokument,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zachytáva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každú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činnosť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vykonanú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sestrou a v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neposlednom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rade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je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dôležitá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pre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výuku a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výskum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v 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odbore 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457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 err="1" smtClean="0">
                <a:latin typeface="Garamond" panose="02020404030301010803" pitchFamily="18" charset="0"/>
                <a:cs typeface="Times New Roman" pitchFamily="18" charset="0"/>
              </a:rPr>
              <a:t>Edukácia</a:t>
            </a:r>
            <a:r>
              <a:rPr lang="cs-CZ" b="1" dirty="0" smtClean="0"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b="1" dirty="0">
                <a:latin typeface="Garamond" panose="02020404030301010803" pitchFamily="18" charset="0"/>
                <a:cs typeface="Times New Roman" pitchFamily="18" charset="0"/>
              </a:rPr>
              <a:t>pacientov a zdravotníckeho </a:t>
            </a:r>
            <a:r>
              <a:rPr lang="cs-CZ" b="1" dirty="0" smtClean="0">
                <a:latin typeface="Garamond" panose="02020404030301010803" pitchFamily="18" charset="0"/>
                <a:cs typeface="Times New Roman" pitchFamily="18" charset="0"/>
              </a:rPr>
              <a:t>personálu </a:t>
            </a:r>
            <a:br>
              <a:rPr lang="cs-CZ" b="1" dirty="0" smtClean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cs-CZ" sz="2000" dirty="0" smtClean="0">
                <a:latin typeface="Garamond" panose="02020404030301010803" pitchFamily="18" charset="0"/>
                <a:cs typeface="Times New Roman" pitchFamily="18" charset="0"/>
              </a:rPr>
              <a:t>(</a:t>
            </a:r>
            <a:r>
              <a:rPr lang="cs-CZ" sz="2000" dirty="0" err="1" smtClean="0">
                <a:latin typeface="Garamond" panose="02020404030301010803" pitchFamily="18" charset="0"/>
                <a:cs typeface="Times New Roman" pitchFamily="18" charset="0"/>
              </a:rPr>
              <a:t>primárna</a:t>
            </a:r>
            <a:r>
              <a:rPr lang="cs-CZ" sz="2000" dirty="0">
                <a:latin typeface="Garamond" panose="02020404030301010803" pitchFamily="18" charset="0"/>
                <a:cs typeface="Times New Roman" pitchFamily="18" charset="0"/>
              </a:rPr>
              <a:t>, </a:t>
            </a:r>
            <a:r>
              <a:rPr lang="cs-CZ" sz="2000" dirty="0" err="1">
                <a:latin typeface="Garamond" panose="02020404030301010803" pitchFamily="18" charset="0"/>
                <a:cs typeface="Times New Roman" pitchFamily="18" charset="0"/>
              </a:rPr>
              <a:t>sekundárna</a:t>
            </a:r>
            <a:r>
              <a:rPr lang="cs-CZ" sz="2000" dirty="0">
                <a:latin typeface="Garamond" panose="02020404030301010803" pitchFamily="18" charset="0"/>
                <a:cs typeface="Times New Roman" pitchFamily="18" charset="0"/>
              </a:rPr>
              <a:t> a </a:t>
            </a:r>
            <a:r>
              <a:rPr lang="cs-CZ" sz="2000" dirty="0" err="1">
                <a:latin typeface="Garamond" panose="02020404030301010803" pitchFamily="18" charset="0"/>
                <a:cs typeface="Times New Roman" pitchFamily="18" charset="0"/>
              </a:rPr>
              <a:t>terciárna</a:t>
            </a:r>
            <a:r>
              <a:rPr lang="cs-CZ" sz="2000" dirty="0"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sz="2000" dirty="0" err="1">
                <a:latin typeface="Garamond" panose="02020404030301010803" pitchFamily="18" charset="0"/>
                <a:cs typeface="Times New Roman" pitchFamily="18" charset="0"/>
              </a:rPr>
              <a:t>edukácia</a:t>
            </a:r>
            <a:r>
              <a:rPr lang="cs-CZ" sz="2000" dirty="0">
                <a:latin typeface="Garamond" panose="02020404030301010803" pitchFamily="18" charset="0"/>
                <a:cs typeface="Times New Roman" pitchFamily="18" charset="0"/>
              </a:rPr>
              <a:t>, </a:t>
            </a:r>
            <a:r>
              <a:rPr lang="cs-CZ" sz="2000" dirty="0" smtClean="0"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Garamond" panose="02020404030301010803" pitchFamily="18" charset="0"/>
                <a:cs typeface="Times New Roman" pitchFamily="18" charset="0"/>
              </a:rPr>
              <a:t>profesionálna</a:t>
            </a:r>
            <a:r>
              <a:rPr lang="cs-CZ" sz="2000" dirty="0" smtClean="0"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sz="2000" dirty="0" err="1">
                <a:latin typeface="Garamond" panose="02020404030301010803" pitchFamily="18" charset="0"/>
                <a:cs typeface="Times New Roman" pitchFamily="18" charset="0"/>
              </a:rPr>
              <a:t>príprava</a:t>
            </a:r>
            <a:r>
              <a:rPr lang="cs-CZ" sz="2000" dirty="0">
                <a:latin typeface="Garamond" panose="02020404030301010803" pitchFamily="18" charset="0"/>
                <a:cs typeface="Times New Roman" pitchFamily="18" charset="0"/>
              </a:rPr>
              <a:t>)</a:t>
            </a:r>
            <a:r>
              <a:rPr lang="cs-CZ" sz="2800" dirty="0">
                <a:latin typeface="Garamond" panose="02020404030301010803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Garamond" panose="02020404030301010803" pitchFamily="18" charset="0"/>
                <a:cs typeface="Times New Roman" pitchFamily="18" charset="0"/>
              </a:rPr>
            </a:br>
            <a:endParaRPr lang="sk-SK" sz="2800" dirty="0"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idx="1"/>
          </p:nvPr>
        </p:nvSpPr>
        <p:spPr>
          <a:xfrm>
            <a:off x="677334" y="2726646"/>
            <a:ext cx="8596668" cy="3880773"/>
          </a:xfrm>
        </p:spPr>
        <p:txBody>
          <a:bodyPr>
            <a:normAutofit/>
          </a:bodyPr>
          <a:lstStyle/>
          <a:p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kúmanie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vedomostí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a schopností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jednotlivca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z oblasti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udržiavania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a obnovy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zdravia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ríprava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poskytovanie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informácií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(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informácie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o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ochorení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prognóze,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ošetrovaní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príprava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edukačných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materiálov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a i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.)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rganizovanie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alebo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účasť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vo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vzdelávacích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programoch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yhodnocovanie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týchto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programov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zdelávanie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spolupracovníkov, všetkých členov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tímu</a:t>
            </a:r>
            <a:endParaRPr lang="cs-CZ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27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  <a:cs typeface="Times New Roman" pitchFamily="18" charset="0"/>
              </a:rPr>
              <a:t>Aktívne </a:t>
            </a:r>
            <a:r>
              <a:rPr lang="sk-SK" b="1" dirty="0">
                <a:latin typeface="Garamond" panose="02020404030301010803" pitchFamily="18" charset="0"/>
                <a:cs typeface="Times New Roman" pitchFamily="18" charset="0"/>
              </a:rPr>
              <a:t>a účinné začlenenie sa </a:t>
            </a:r>
            <a:r>
              <a:rPr lang="sk-SK" b="1" dirty="0" smtClean="0">
                <a:latin typeface="Garamond" panose="02020404030301010803" pitchFamily="18" charset="0"/>
                <a:cs typeface="Times New Roman" pitchFamily="18" charset="0"/>
              </a:rPr>
              <a:t>sestry </a:t>
            </a:r>
            <a:r>
              <a:rPr lang="sk-SK" b="1" dirty="0">
                <a:latin typeface="Garamond" panose="02020404030301010803" pitchFamily="18" charset="0"/>
                <a:cs typeface="Times New Roman" pitchFamily="18" charset="0"/>
              </a:rPr>
              <a:t>do zdravotníckeho tímu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polupracovať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 jednotlivcom, rodinou, komunitou,  s ostatnými zdravotníckymi pracovníkmi a inými odborníkmi pri plánovaní, organizácii, poskytovaní a vyhodnocovaní  ošetrovateľskej starostlivosti ako súčasti zdravotníckych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služieb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edenie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ošetrovateľského tímu, delegovanie úloh v rámci ošetrovateľského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tímu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edenie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ošetrovateľského úseku v rámci zdravotníckych a sociálnych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zariadení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abezpečovanie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optimálneho pracovného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prostredia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Zapojenie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sa do plánovania koncepcií a programov, do určovania priorít a vytvárania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zdrojov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Ú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časť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na príprave správ pre politickú reprezentáciu  v orgánoch štátnej moci a štátnej správy, pre verejné inštitúcie, pre masmédiá na miestnej, regionálnej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alebo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národnej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úrovni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103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  <a:cs typeface="Times New Roman" pitchFamily="18" charset="0"/>
              </a:rPr>
              <a:t>Výskum, aplikácia jeho výsledkov a rozvoj ošetrovateľskej praxe</a:t>
            </a:r>
            <a:endParaRPr lang="sk-SK" dirty="0"/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36541440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661333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4071737002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3" name="Skupina 12"/>
          <p:cNvGrpSpPr/>
          <p:nvPr/>
        </p:nvGrpSpPr>
        <p:grpSpPr>
          <a:xfrm>
            <a:off x="2255688" y="304800"/>
            <a:ext cx="1410454" cy="1410614"/>
            <a:chOff x="1680330" y="1808686"/>
            <a:chExt cx="1410454" cy="1410614"/>
          </a:xfrm>
        </p:grpSpPr>
        <p:sp>
          <p:nvSpPr>
            <p:cNvPr id="14" name="Ovál 13"/>
            <p:cNvSpPr/>
            <p:nvPr/>
          </p:nvSpPr>
          <p:spPr>
            <a:xfrm>
              <a:off x="1680330" y="1808686"/>
              <a:ext cx="1410454" cy="141061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Ovál 4"/>
            <p:cNvSpPr txBox="1"/>
            <p:nvPr/>
          </p:nvSpPr>
          <p:spPr>
            <a:xfrm>
              <a:off x="1713856" y="1808686"/>
              <a:ext cx="1376928" cy="1410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600" b="1" kern="1200" dirty="0" err="1" smtClean="0">
                  <a:solidFill>
                    <a:schemeClr val="tx1"/>
                  </a:solidFill>
                  <a:latin typeface="Garamond" panose="02020404030301010803" pitchFamily="18" charset="0"/>
                </a:rPr>
                <a:t>líderka</a:t>
              </a:r>
              <a:endParaRPr lang="sk-SK" sz="16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1963950" y="5197979"/>
            <a:ext cx="1702191" cy="1410614"/>
            <a:chOff x="1680330" y="1808686"/>
            <a:chExt cx="1519478" cy="1410614"/>
          </a:xfrm>
        </p:grpSpPr>
        <p:sp>
          <p:nvSpPr>
            <p:cNvPr id="17" name="Ovál 16"/>
            <p:cNvSpPr/>
            <p:nvPr/>
          </p:nvSpPr>
          <p:spPr>
            <a:xfrm>
              <a:off x="1680330" y="1808686"/>
              <a:ext cx="1410454" cy="141061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Ovál 4"/>
            <p:cNvSpPr txBox="1"/>
            <p:nvPr/>
          </p:nvSpPr>
          <p:spPr>
            <a:xfrm>
              <a:off x="1680330" y="1808686"/>
              <a:ext cx="1519478" cy="1410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b="1" kern="1200" dirty="0" smtClean="0">
                  <a:solidFill>
                    <a:schemeClr val="tx1"/>
                  </a:solidFill>
                  <a:latin typeface="Garamond" panose="02020404030301010803" pitchFamily="18" charset="0"/>
                </a:rPr>
                <a:t>výskumníčka</a:t>
              </a:r>
              <a:endParaRPr lang="sk-SK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1085316" y="3400832"/>
            <a:ext cx="1410454" cy="1410614"/>
            <a:chOff x="1680330" y="1808686"/>
            <a:chExt cx="1410454" cy="1410614"/>
          </a:xfrm>
        </p:grpSpPr>
        <p:sp>
          <p:nvSpPr>
            <p:cNvPr id="20" name="Ovál 19"/>
            <p:cNvSpPr/>
            <p:nvPr/>
          </p:nvSpPr>
          <p:spPr>
            <a:xfrm>
              <a:off x="1680330" y="1808686"/>
              <a:ext cx="1410454" cy="141061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Ovál 4"/>
            <p:cNvSpPr txBox="1"/>
            <p:nvPr/>
          </p:nvSpPr>
          <p:spPr>
            <a:xfrm>
              <a:off x="1886886" y="2015266"/>
              <a:ext cx="997342" cy="9974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200" b="1" kern="1200" dirty="0" smtClean="0">
                  <a:solidFill>
                    <a:schemeClr val="tx1"/>
                  </a:solidFill>
                  <a:latin typeface="Garamond" panose="02020404030301010803" pitchFamily="18" charset="0"/>
                </a:rPr>
                <a:t>manažérka</a:t>
              </a:r>
              <a:endParaRPr lang="sk-SK" sz="12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878759" y="1508834"/>
            <a:ext cx="1410455" cy="1410614"/>
            <a:chOff x="1680329" y="1808686"/>
            <a:chExt cx="1410455" cy="1410614"/>
          </a:xfrm>
        </p:grpSpPr>
        <p:sp>
          <p:nvSpPr>
            <p:cNvPr id="23" name="Ovál 22"/>
            <p:cNvSpPr/>
            <p:nvPr/>
          </p:nvSpPr>
          <p:spPr>
            <a:xfrm>
              <a:off x="1680330" y="1808686"/>
              <a:ext cx="1410454" cy="141061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Ovál 4"/>
            <p:cNvSpPr txBox="1"/>
            <p:nvPr/>
          </p:nvSpPr>
          <p:spPr>
            <a:xfrm>
              <a:off x="1680329" y="1808686"/>
              <a:ext cx="1410455" cy="1410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600" b="1" kern="1200" dirty="0" smtClean="0">
                  <a:solidFill>
                    <a:schemeClr val="tx1"/>
                  </a:solidFill>
                  <a:latin typeface="Garamond" panose="02020404030301010803" pitchFamily="18" charset="0"/>
                </a:rPr>
                <a:t>advokátka</a:t>
              </a:r>
              <a:endParaRPr lang="sk-SK" sz="1600" b="1" kern="12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17758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1385904405"/>
              </p:ext>
            </p:extLst>
          </p:nvPr>
        </p:nvGraphicFramePr>
        <p:xfrm>
          <a:off x="1030515" y="509483"/>
          <a:ext cx="8128000" cy="6004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0072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objekt pre text 5"/>
          <p:cNvSpPr>
            <a:spLocks noGrp="1"/>
          </p:cNvSpPr>
          <p:nvPr>
            <p:ph type="body" idx="1"/>
          </p:nvPr>
        </p:nvSpPr>
        <p:spPr>
          <a:xfrm>
            <a:off x="675745" y="375726"/>
            <a:ext cx="4185623" cy="576262"/>
          </a:xfrm>
        </p:spPr>
        <p:txBody>
          <a:bodyPr/>
          <a:lstStyle/>
          <a:p>
            <a:r>
              <a:rPr lang="sk-SK" sz="3600" b="1" dirty="0">
                <a:solidFill>
                  <a:schemeClr val="accent1"/>
                </a:solidFill>
                <a:latin typeface="Garamond" panose="02020404030301010803" pitchFamily="18" charset="0"/>
              </a:rPr>
              <a:t>Funkčná metóda </a:t>
            </a:r>
            <a:endParaRPr lang="sk-SK" sz="3600" dirty="0">
              <a:solidFill>
                <a:schemeClr val="accent1"/>
              </a:solidFill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sz="half" idx="2"/>
          </p:nvPr>
        </p:nvSpPr>
        <p:spPr>
          <a:xfrm>
            <a:off x="675745" y="1062445"/>
            <a:ext cx="4185623" cy="5556069"/>
          </a:xfrm>
        </p:spPr>
        <p:txBody>
          <a:bodyPr>
            <a:normAutofit fontScale="92500" lnSpcReduction="10000"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ychádza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 koncepcie vedeckého manažmentu používaného v oblasti obchodnej administratívy zameranej na úlohy a nie na klientov, ich potreby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očakávania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Úlohy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sa pri používaní funkčnej metódy rozdeľujú medzi personál podľa popisu práce a tiež podľa toho, koľko práce treba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vykonať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Č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lenovia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personálu vykonávajú pridelené úlohy u daného pacienta spravidla bez toho, aby vedeli čo pre toho istého pacienta robia ďalší členovia tímu a dokumentujú len tie úlohy, ktoré vykonali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sami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roblémom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tohto systému je fragmentácia starostlivosti, komplikácie koordinačného procesu, pretože neexistuje súlad medzi uspokojovaním potrieb pacientov a realizovanými výkonmi, čo vedie k znižovaniu kvality ošetrovateľskej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Zástupný objekt pre text 7"/>
          <p:cNvSpPr>
            <a:spLocks noGrp="1"/>
          </p:cNvSpPr>
          <p:nvPr>
            <p:ph type="body" sz="quarter" idx="3"/>
          </p:nvPr>
        </p:nvSpPr>
        <p:spPr>
          <a:xfrm>
            <a:off x="5088383" y="375726"/>
            <a:ext cx="4595547" cy="576262"/>
          </a:xfrm>
        </p:spPr>
        <p:txBody>
          <a:bodyPr/>
          <a:lstStyle/>
          <a:p>
            <a:r>
              <a:rPr lang="sk-SK" sz="3600" b="1" dirty="0" smtClean="0">
                <a:solidFill>
                  <a:schemeClr val="accent1"/>
                </a:solidFill>
                <a:latin typeface="Garamond" panose="02020404030301010803" pitchFamily="18" charset="0"/>
              </a:rPr>
              <a:t>Primárne ošetrovanie</a:t>
            </a:r>
            <a:endParaRPr lang="sk-SK" sz="3600" b="1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Zástupný objekt pre obsah 8"/>
          <p:cNvSpPr>
            <a:spLocks noGrp="1"/>
          </p:cNvSpPr>
          <p:nvPr>
            <p:ph sz="quarter" idx="4"/>
          </p:nvPr>
        </p:nvSpPr>
        <p:spPr>
          <a:xfrm>
            <a:off x="5088384" y="1062445"/>
            <a:ext cx="4185617" cy="5556069"/>
          </a:xfrm>
        </p:spPr>
        <p:txBody>
          <a:bodyPr/>
          <a:lstStyle/>
          <a:p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J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e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spôsob poskytovania ošetrovateľskej starostlivosti primárnou 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sestrou</a:t>
            </a:r>
            <a:endParaRPr lang="sk-SK" sz="17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rimárna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sestra poskytuje celkovú starostlivosť, plánuje 24 hodinovú kontinuitu ošetrovateľskej starostlivosti formou písomného plánu, pričom uprednostňuje pacientove 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potreby</a:t>
            </a:r>
          </a:p>
          <a:p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estra priamo </a:t>
            </a:r>
            <a:r>
              <a:rPr lang="sk-SK" sz="1700" dirty="0">
                <a:solidFill>
                  <a:schemeClr val="tx1"/>
                </a:solidFill>
                <a:latin typeface="Garamond" panose="02020404030301010803" pitchFamily="18" charset="0"/>
              </a:rPr>
              <a:t>komunikuje s ostatnými členmi zdravotníckeho tímu a plánuje prepustenie pacienta z </a:t>
            </a:r>
            <a:r>
              <a:rPr lang="sk-SK" sz="17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nemocnice </a:t>
            </a:r>
            <a:endParaRPr lang="sk-SK" sz="17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900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objekt pre text 4"/>
          <p:cNvSpPr>
            <a:spLocks noGrp="1"/>
          </p:cNvSpPr>
          <p:nvPr>
            <p:ph type="body" idx="1"/>
          </p:nvPr>
        </p:nvSpPr>
        <p:spPr>
          <a:xfrm>
            <a:off x="675744" y="707400"/>
            <a:ext cx="4185623" cy="576262"/>
          </a:xfrm>
        </p:spPr>
        <p:txBody>
          <a:bodyPr/>
          <a:lstStyle/>
          <a:p>
            <a:r>
              <a:rPr lang="sk-SK" sz="3600" b="1" dirty="0">
                <a:solidFill>
                  <a:schemeClr val="accent1"/>
                </a:solidFill>
                <a:latin typeface="Garamond" panose="02020404030301010803" pitchFamily="18" charset="0"/>
              </a:rPr>
              <a:t>Celková metóda </a:t>
            </a:r>
            <a:endParaRPr lang="sk-SK" sz="3600" dirty="0">
              <a:solidFill>
                <a:schemeClr val="accent1"/>
              </a:solidFill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675744" y="1436916"/>
            <a:ext cx="4185623" cy="4856996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ri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používaní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celkovej metódy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má sestra pridelený určitý počet pacientov, ktorým poskytuje starostlivosť počas svojej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služby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očas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služby koordinuje starostlivosť a je zodpovedná za jej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výsledky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acienti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ktorým poskytuje starostlivosť, sú však zvyčajne každú službu iní, čo ovplyvňuje koordináciu starostlivosti s potrebami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pacienta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Zástupný objekt pre text 6"/>
          <p:cNvSpPr>
            <a:spLocks noGrp="1"/>
          </p:cNvSpPr>
          <p:nvPr>
            <p:ph type="body" sz="quarter" idx="3"/>
          </p:nvPr>
        </p:nvSpPr>
        <p:spPr>
          <a:xfrm>
            <a:off x="5088385" y="707400"/>
            <a:ext cx="4673924" cy="576262"/>
          </a:xfrm>
        </p:spPr>
        <p:txBody>
          <a:bodyPr/>
          <a:lstStyle/>
          <a:p>
            <a:r>
              <a:rPr lang="sk-SK" sz="3600" b="1" dirty="0">
                <a:solidFill>
                  <a:schemeClr val="accent1"/>
                </a:solidFill>
                <a:latin typeface="Garamond" panose="02020404030301010803" pitchFamily="18" charset="0"/>
              </a:rPr>
              <a:t>Modulárne ošetrovanie </a:t>
            </a:r>
            <a:endParaRPr lang="sk-SK" sz="3600" dirty="0">
              <a:solidFill>
                <a:schemeClr val="accent1"/>
              </a:solidFill>
            </a:endParaRPr>
          </a:p>
        </p:txBody>
      </p:sp>
      <p:sp>
        <p:nvSpPr>
          <p:cNvPr id="8" name="Zástupný objekt pre obsah 7"/>
          <p:cNvSpPr>
            <a:spLocks noGrp="1"/>
          </p:cNvSpPr>
          <p:nvPr>
            <p:ph sz="quarter" idx="4"/>
          </p:nvPr>
        </p:nvSpPr>
        <p:spPr>
          <a:xfrm>
            <a:off x="5088385" y="1436917"/>
            <a:ext cx="4185617" cy="4856995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redstavuje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praktický spôsob kombinovania primárneho a tímového ošetrovania, ktoré predstavuje riešenie problému nedostatku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pracovníkov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I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 prideľovanie pacientov sestrám na regionálnom princípe, pričom obvykle ide o skupinu 8-12 pacientov s využitím služieb rôznych poskytovateľov zdravotnej starostlivosti ako sú registrované a licencované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sestry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006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Tímová metóda 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07743"/>
            <a:ext cx="8596668" cy="3880773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redstavuje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spôsob využitia potenciálu ošetrovateľského personálu (rôzne úrovne vzdelanie a schopnosti) tak, aby bola zabezpečená starostlivosť o pacientov v maximálnej možnej miere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kvalite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ychádza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zo snahy prekonať funkčný princíp zamerania na úlohy a pokryť rastúce požiadavky na profesionálnosť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ošetrovateľstva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I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 metódu poskytovania individualizovanej ošetrovateľskej starostlivosti tímom sestier vedených vedúcou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tímu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edúca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ošetrovateľského tímu synchronizuje schopnosti tímu tak, aby mohli efektívne fungovať, pričom sa predpokladá schopnosť všetkých členov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plánovať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realizovať a hodnotiť starostlivosť 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pacientov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poskytovanie koordinovanej starostlivosti je zodpovedný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tím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096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>
                <a:latin typeface="Garamond" panose="02020404030301010803" pitchFamily="18" charset="0"/>
              </a:rPr>
              <a:t>Metóda zameraná na prípad</a:t>
            </a:r>
            <a:r>
              <a:rPr lang="sk-SK" b="1" i="1" dirty="0">
                <a:latin typeface="Garamond" panose="02020404030301010803" pitchFamily="18" charset="0"/>
              </a:rPr>
              <a:t> </a:t>
            </a:r>
            <a:r>
              <a:rPr lang="sk-SK" sz="2000" b="1" dirty="0">
                <a:latin typeface="Garamond" panose="02020404030301010803" pitchFamily="18" charset="0"/>
              </a:rPr>
              <a:t>(</a:t>
            </a:r>
            <a:r>
              <a:rPr lang="sk-SK" sz="2000" b="1" dirty="0" err="1">
                <a:latin typeface="Garamond" panose="02020404030301010803" pitchFamily="18" charset="0"/>
              </a:rPr>
              <a:t>case</a:t>
            </a:r>
            <a:r>
              <a:rPr lang="sk-SK" sz="2000" b="1" dirty="0">
                <a:latin typeface="Garamond" panose="02020404030301010803" pitchFamily="18" charset="0"/>
              </a:rPr>
              <a:t> management) 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89463"/>
            <a:ext cx="8596668" cy="4711337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spôsob poskytovania starostlivosti zameraný na splnenie špecifických cieľov v danom čase so špecifickými zdrojmi u špecifickej populácie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pacientov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úvisí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 rozvojom manažérskych metód a 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nástrojov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to moderný spôsob poskytovania starostlivosti, ktorý sa opiera o myšlienky primárneho ošetrovania pričom rieši problémy kvality financovania zdravotníckej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starostlivosti,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ameriava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sa na výsledok s cieľom poskytnúť pacientovi kvalitnú starostlivosť a zároveň zabezpečiť efektívnosť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nákladov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inimalizuje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fragmentáciu a maximalizuje individualizáciu starostlivosti, ktorá nie je obmedzená iba na nemocničné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prostredie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etóda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ponecháva sestre zodpovednosť a vytvára organizovanejší spôsob vyhodnocovania pacientových reakcií na terapiu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starostlivosť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lepšuje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klinické výsledky, skracuje dĺžku hospitalizácie, podporuje spoluprácu rodiny, ošetrovateľského personálu a zaisťuje kontinuálnu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starostlivosť; využíva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nástroje zvyšovania kvality (odporúčané klinické postupy, mapy starostlivosti, štandardy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681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77336" y="296092"/>
            <a:ext cx="8596668" cy="1320800"/>
          </a:xfrm>
        </p:spPr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Ošetrovateľský proces </a:t>
            </a:r>
            <a:endParaRPr lang="sk-SK" dirty="0"/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1"/>
          </p:nvPr>
        </p:nvSpPr>
        <p:spPr>
          <a:xfrm>
            <a:off x="677334" y="1132114"/>
            <a:ext cx="4184035" cy="5512526"/>
          </a:xfrm>
        </p:spPr>
        <p:txBody>
          <a:bodyPr>
            <a:normAutofit fontScale="92500" lnSpcReduction="10000"/>
          </a:bodyPr>
          <a:lstStyle/>
          <a:p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ystematická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, racionálna a cyklická metóda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poskytovania ošetrovateľskej starostlivosti jednotlivcovi, rodine, komunite, všeobecne použiteľná vo všetkých typoch prostredí zdravotnej starostlivosti a otvorená pre neustále prehodnocovanie starostlivosti na základe aktuálneho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stavu</a:t>
            </a:r>
          </a:p>
          <a:p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C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ieľom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ošetrovateľského procesu je poskytovanie ošetrovateľských intervencií zameraných na uspokojovanie potrieb jednotlivca, rodiny, komunity, na podporu, obnovenie zdravia a pohody, na dosiahnutie čo najvyššej možnej úrovne kvality života, na zabezpečenie pokojného zomierania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smrti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5089970" y="1132114"/>
            <a:ext cx="4184034" cy="5512525"/>
          </a:xfrm>
        </p:spPr>
        <p:txBody>
          <a:bodyPr>
            <a:normAutofit fontScale="92500" lnSpcReduction="10000"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kladá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sa z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piatich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v logickom poradí na seba nadväzujúcich fáz (krokov) – posudzovanie, diagnostika, plánovanie, realizácia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vyhodnotenie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U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možňuje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logickú, komplexnú, kontinuálnu, individualizovanú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starostlivosť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ktorá akceptuje jednotlivca, rodinu, komunitu ako aktívneho účastníka s dôrazom na ich sebestačnosť a zodpovednosť za vlastné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zdravie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oskytuje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sestre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myšlienkový algoritmus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pri realizácii ošetrovateľskej starostlivosti a priestor pre autonómiu a kreativitu, uľahčuje klinické rozhodovanie a riešenie problematických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situácií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lúži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ako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rámec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pre organizáciu ošetrovateľskej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starostlivosti; jeho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súčasťou je dokumentovanie starostlivosti vo všetkých fázach, čo zabezpečuje koordináciu, kontinuitu a chronologický prehľad o poskytovanej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359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25120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341120"/>
            <a:ext cx="8596668" cy="5399313"/>
          </a:xfrm>
        </p:spPr>
        <p:txBody>
          <a:bodyPr>
            <a:normAutofit lnSpcReduction="10000"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šetrovateľstvo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je samostatná vedná disciplína, ktorá je z hľadiska predmetu jej skúmania považovaná za vedu reálnu a humanitnú a z hľadiska svojho cieľa za vedu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aplikovanú</a:t>
            </a: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á svoj predmet, odbornú terminológiu, metódy skúmania</a:t>
            </a: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ameriava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sa na upevňovanie, podporu a obnovu zdravia,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zlepšenie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kvality života, rozvoj nezávislosti a sebestačnosti, zmenu správania v oblasti životného štýlu,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zmierňovanie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utrpenia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zabezpečenie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dôstojného zomierania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smrti</a:t>
            </a: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rámci ošetrovateľstva sú implikované štyri základné funkcie – riadenie a poskytovanie ošetrovateľskej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starostlivosti,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edukácia pacientov a zdravotníckeho personálu; efektívne začlenenie sestier do zdravotníckeho tímu a implementácia výsledkov výskumu do klinickej ošetrovateľskej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praxe</a:t>
            </a: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rámci riadenia a poskytovania ošetrovateľskej starostlivosti sa využívajú nasledovné metódy – funkčná metóda, celková metóda, tímová metóda, primárne ošetrovanie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iné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679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Literatúra</a:t>
            </a:r>
            <a:br>
              <a:rPr lang="sk-SK" b="1" dirty="0" smtClean="0">
                <a:latin typeface="Garamond" panose="02020404030301010803" pitchFamily="18" charset="0"/>
              </a:rPr>
            </a:b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567543"/>
            <a:ext cx="8596668" cy="4473819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CINOVÁ, J., KAPOVÁ, S. Role profesionálnej sestry v modernom ošetrovateľstve. Katedra klinickej a komunitnej praxe v ošetrovateľstve, FZ PU v Prešove. 1-3 s. Dostupné z: http://www.unipo.sk/public/media/files/docs/fz_veda/svk/q0505.pdf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GURKOVÁ</a:t>
            </a:r>
            <a:r>
              <a:rPr 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, E. </a:t>
            </a:r>
            <a:r>
              <a:rPr lang="sk-SK" i="1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Vybrané kapitoly z ošetrovateľskej teórie I.</a:t>
            </a:r>
            <a:r>
              <a:rPr 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[CD ROM]. 1. vyd. </a:t>
            </a:r>
            <a:r>
              <a:rPr lang="sk-SK" dirty="0" err="1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Martin:JLF</a:t>
            </a:r>
            <a:r>
              <a:rPr 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UK, 2010. 91 s. ISBN 978-80-88866-74-9. Dostupné na: http://</a:t>
            </a:r>
            <a:r>
              <a:rPr 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portal.jfmed.uniba.sk/clanky.php?aid=107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JUDIČÁKOVÁ, M., DYSKOVÁ, T., ŽEMLIČKOVÁ, T. 2012. Jedinečná úloha sestry v ošetrovateľskej starostlivosti. In</a:t>
            </a:r>
            <a:r>
              <a:rPr lang="sk-SK" i="1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Preklenutím rozdielov zvyšujeme dostupnosť a rovnosť v starostlivosti pacienta/klienta: Zborník referátov z V. Slovenského chirurgického dňa v Prešove.</a:t>
            </a:r>
            <a:r>
              <a:rPr 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Prešov:  Prešovská univerzita v Prešove, Fakulta zdravotníckych odborov, 2013. ISBN 978-80-555-0736-1. 67-76 s</a:t>
            </a:r>
            <a:r>
              <a:rPr 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.</a:t>
            </a:r>
            <a:endParaRPr lang="sk-SK" dirty="0">
              <a:solidFill>
                <a:schemeClr val="tx1"/>
              </a:solidFill>
              <a:latin typeface="Garamond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ŽIAKOVÁ, K. </a:t>
            </a:r>
            <a:r>
              <a:rPr 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a kol. </a:t>
            </a:r>
            <a:r>
              <a:rPr lang="sk-SK" i="1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Ošetrovateľský slovník</a:t>
            </a:r>
            <a:r>
              <a:rPr 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. 1. vyd. </a:t>
            </a:r>
            <a:r>
              <a:rPr 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Martin: </a:t>
            </a:r>
            <a:r>
              <a:rPr 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Vydavateľstvo Osveta, 2009. 218 s. ISBN 978-80-8063-315-8.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sk-SK" dirty="0">
              <a:solidFill>
                <a:schemeClr val="tx1"/>
              </a:solidFill>
              <a:latin typeface="Garamond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82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576</TotalTime>
  <Words>1058</Words>
  <Application>Microsoft Office PowerPoint</Application>
  <PresentationFormat>Vlastná</PresentationFormat>
  <Paragraphs>140</Paragraphs>
  <Slides>20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20</vt:i4>
      </vt:variant>
    </vt:vector>
  </HeadingPairs>
  <TitlesOfParts>
    <vt:vector size="21" baseType="lpstr">
      <vt:lpstr>Fazeta</vt:lpstr>
      <vt:lpstr>Ošetrovateľstvo ako aplikovaná vedná disciplína, funkcie sestry a rola sestry,  metódy práce  </vt:lpstr>
      <vt:lpstr>Ošetrovateľstvo ako vedná disciplína</vt:lpstr>
      <vt:lpstr>Ošetrovateľstvo z hľadiska klasifikácie vied</vt:lpstr>
      <vt:lpstr>Charakteristika ošetrovateľstva</vt:lpstr>
      <vt:lpstr>Ošetrovateľská starostlivosť</vt:lpstr>
      <vt:lpstr>Trendy ošetrovateľstva</vt:lpstr>
      <vt:lpstr>Snímka 7</vt:lpstr>
      <vt:lpstr> Riadenie a poskytovanie ošetrovateľskej starostlivosti (podpornej, preventívnej, liečebnej, rehabilitačnej i pomocnej) </vt:lpstr>
      <vt:lpstr>Edukácia pacientov a zdravotníckeho personálu  (primárna, sekundárna a terciárna edukácia,  profesionálna príprava) </vt:lpstr>
      <vt:lpstr>Aktívne a účinné začlenenie sa sestry do zdravotníckeho tímu</vt:lpstr>
      <vt:lpstr>Výskum, aplikácia jeho výsledkov a rozvoj ošetrovateľskej praxe</vt:lpstr>
      <vt:lpstr>Snímka 12</vt:lpstr>
      <vt:lpstr>Snímka 13</vt:lpstr>
      <vt:lpstr>Snímka 14</vt:lpstr>
      <vt:lpstr>Snímka 15</vt:lpstr>
      <vt:lpstr>Tímová metóda </vt:lpstr>
      <vt:lpstr>Metóda zameraná na prípad (case management) </vt:lpstr>
      <vt:lpstr>Ošetrovateľský proces </vt:lpstr>
      <vt:lpstr>Súhrn</vt:lpstr>
      <vt:lpstr>Literatúra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Ošetrovateľstvo ako aplikovaná vedná disciplína. Funkcie sestry a rola sestry. Metódy práce.</dc:title>
  <dc:creator>Katarina Ziakova</dc:creator>
  <cp:lastModifiedBy>Dominika Kalánková</cp:lastModifiedBy>
  <cp:revision>49</cp:revision>
  <dcterms:created xsi:type="dcterms:W3CDTF">2018-02-12T11:20:05Z</dcterms:created>
  <dcterms:modified xsi:type="dcterms:W3CDTF">2018-06-12T20:35:46Z</dcterms:modified>
</cp:coreProperties>
</file>