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709" r:id="rId1"/>
  </p:sldMasterIdLst>
  <p:sldIdLst>
    <p:sldId id="256" r:id="rId2"/>
    <p:sldId id="274" r:id="rId3"/>
    <p:sldId id="264" r:id="rId4"/>
    <p:sldId id="257" r:id="rId5"/>
    <p:sldId id="258" r:id="rId6"/>
    <p:sldId id="259" r:id="rId7"/>
    <p:sldId id="260" r:id="rId8"/>
    <p:sldId id="268" r:id="rId9"/>
    <p:sldId id="269" r:id="rId10"/>
    <p:sldId id="270" r:id="rId11"/>
    <p:sldId id="266" r:id="rId12"/>
    <p:sldId id="272" r:id="rId13"/>
    <p:sldId id="265" r:id="rId14"/>
    <p:sldId id="273" r:id="rId15"/>
  </p:sldIdLst>
  <p:sldSz cx="12192000" cy="6858000"/>
  <p:notesSz cx="6858000" cy="9144000"/>
  <p:defaultTextStyle>
    <a:defPPr>
      <a:defRPr lang="sk-SK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>
      <p:cViewPr varScale="1">
        <p:scale>
          <a:sx n="71" d="100"/>
          <a:sy n="71" d="100"/>
        </p:scale>
        <p:origin x="444" y="4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3_2">
  <dgm:title val=""/>
  <dgm:desc val=""/>
  <dgm:catLst>
    <dgm:cat type="accent3" pri="11200"/>
  </dgm:catLst>
  <dgm:styleLbl name="node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3"/>
    </dgm:fillClrLst>
    <dgm:linClrLst meth="repeat">
      <a:schemeClr val="accent3"/>
    </dgm:linClrLst>
    <dgm:effectClrLst/>
    <dgm:txLinClrLst/>
    <dgm:txFillClrLst/>
    <dgm:txEffectClrLst/>
  </dgm:styleLbl>
  <dgm:styleLbl name="lnNode1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3"/>
    </dgm:fillClrLst>
    <dgm:linClrLst meth="repeat">
      <a:schemeClr val="accent3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3"/>
    </dgm:fillClrLst>
    <dgm:linClrLst meth="repeat">
      <a:schemeClr val="accent3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/>
    </dgm:fillClrLst>
    <dgm:linClrLst meth="repeat">
      <a:schemeClr val="accent3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3"/>
    </dgm:fillClrLst>
    <dgm:linClrLst meth="repeat">
      <a:schemeClr val="accent3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3"/>
    </dgm:fillClrLst>
    <dgm:linClrLst meth="repeat">
      <a:schemeClr val="accent3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3">
        <a:alpha val="90000"/>
        <a:tint val="40000"/>
      </a:schemeClr>
    </dgm:fillClrLst>
    <dgm:linClrLst meth="repeat">
      <a:schemeClr val="accent3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3">
        <a:alpha val="90000"/>
        <a:tint val="40000"/>
      </a:schemeClr>
    </dgm:fillClrLst>
    <dgm:linClrLst meth="repeat">
      <a:schemeClr val="accent3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3">
        <a:alpha val="90000"/>
        <a:tint val="40000"/>
      </a:schemeClr>
    </dgm:fillClrLst>
    <dgm:linClrLst meth="repeat">
      <a:schemeClr val="accent3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3"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3">
        <a:shade val="8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3">
        <a:tint val="50000"/>
        <a:alpha val="4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3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3_2">
  <dgm:title val=""/>
  <dgm:desc val=""/>
  <dgm:catLst>
    <dgm:cat type="accent3" pri="11200"/>
  </dgm:catLst>
  <dgm:styleLbl name="node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3"/>
    </dgm:fillClrLst>
    <dgm:linClrLst meth="repeat">
      <a:schemeClr val="accent3"/>
    </dgm:linClrLst>
    <dgm:effectClrLst/>
    <dgm:txLinClrLst/>
    <dgm:txFillClrLst/>
    <dgm:txEffectClrLst/>
  </dgm:styleLbl>
  <dgm:styleLbl name="lnNode1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3"/>
    </dgm:fillClrLst>
    <dgm:linClrLst meth="repeat">
      <a:schemeClr val="accent3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3"/>
    </dgm:fillClrLst>
    <dgm:linClrLst meth="repeat">
      <a:schemeClr val="accent3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/>
    </dgm:fillClrLst>
    <dgm:linClrLst meth="repeat">
      <a:schemeClr val="accent3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3"/>
    </dgm:fillClrLst>
    <dgm:linClrLst meth="repeat">
      <a:schemeClr val="accent3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3"/>
    </dgm:fillClrLst>
    <dgm:linClrLst meth="repeat">
      <a:schemeClr val="accent3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3">
        <a:alpha val="90000"/>
        <a:tint val="40000"/>
      </a:schemeClr>
    </dgm:fillClrLst>
    <dgm:linClrLst meth="repeat">
      <a:schemeClr val="accent3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3">
        <a:alpha val="90000"/>
        <a:tint val="40000"/>
      </a:schemeClr>
    </dgm:fillClrLst>
    <dgm:linClrLst meth="repeat">
      <a:schemeClr val="accent3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3">
        <a:alpha val="90000"/>
        <a:tint val="40000"/>
      </a:schemeClr>
    </dgm:fillClrLst>
    <dgm:linClrLst meth="repeat">
      <a:schemeClr val="accent3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3"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3">
        <a:shade val="8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3">
        <a:tint val="50000"/>
        <a:alpha val="4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3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BC91EF5C-11C6-4657-9540-067918ED1A21}" type="doc">
      <dgm:prSet loTypeId="urn:microsoft.com/office/officeart/2005/8/layout/list1" loCatId="list" qsTypeId="urn:microsoft.com/office/officeart/2005/8/quickstyle/simple1" qsCatId="simple" csTypeId="urn:microsoft.com/office/officeart/2005/8/colors/accent3_2" csCatId="accent3" phldr="1"/>
      <dgm:spPr/>
      <dgm:t>
        <a:bodyPr/>
        <a:lstStyle/>
        <a:p>
          <a:endParaRPr lang="sk-SK"/>
        </a:p>
      </dgm:t>
    </dgm:pt>
    <dgm:pt modelId="{90F835BC-FCA5-41EA-86AD-32CB72F458EE}">
      <dgm:prSet phldrT="[Text]"/>
      <dgm:spPr/>
      <dgm:t>
        <a:bodyPr/>
        <a:lstStyle/>
        <a:p>
          <a:r>
            <a:rPr lang="sk-SK" altLang="sk-SK" b="1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Tradičné popisné zapisovanie</a:t>
          </a:r>
          <a:r>
            <a:rPr lang="cs-CZ" altLang="sk-SK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endParaRPr lang="sk-SK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EE507F2A-EC80-401B-A37D-FB8780FFC656}" type="parTrans" cxnId="{F8BAB0E5-1937-4799-8B5A-7507CF7908BA}">
      <dgm:prSet/>
      <dgm:spPr/>
      <dgm:t>
        <a:bodyPr/>
        <a:lstStyle/>
        <a:p>
          <a:endParaRPr lang="sk-SK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65391F69-C735-4F60-807E-8509C83D3C93}" type="sibTrans" cxnId="{F8BAB0E5-1937-4799-8B5A-7507CF7908BA}">
      <dgm:prSet/>
      <dgm:spPr/>
      <dgm:t>
        <a:bodyPr/>
        <a:lstStyle/>
        <a:p>
          <a:endParaRPr lang="sk-SK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EFAD26DF-00A6-48B4-96D6-02D042FA730B}">
      <dgm:prSet phldrT="[Text]"/>
      <dgm:spPr/>
      <dgm:t>
        <a:bodyPr/>
        <a:lstStyle/>
        <a:p>
          <a:r>
            <a:rPr lang="sk-SK" b="1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Zaznamenávanie podľa výnimiek </a:t>
          </a:r>
          <a:r>
            <a:rPr lang="sk-SK" altLang="sk-SK" b="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(</a:t>
          </a:r>
          <a:r>
            <a:rPr lang="sk-SK" altLang="sk-SK" b="0" dirty="0" err="1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Charting</a:t>
          </a:r>
          <a:r>
            <a:rPr lang="sk-SK" altLang="sk-SK" b="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– by – </a:t>
          </a:r>
          <a:r>
            <a:rPr lang="sk-SK" altLang="sk-SK" b="0" dirty="0" err="1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exception</a:t>
          </a:r>
          <a:r>
            <a:rPr lang="sk-SK" altLang="sk-SK" b="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CBE) </a:t>
          </a:r>
          <a:endParaRPr lang="sk-SK" b="0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7E35F366-C327-467E-B603-5881D1BA91B7}" type="parTrans" cxnId="{AB4DA29D-4958-4ACE-A463-4E532FC27CDF}">
      <dgm:prSet/>
      <dgm:spPr/>
      <dgm:t>
        <a:bodyPr/>
        <a:lstStyle/>
        <a:p>
          <a:endParaRPr lang="sk-SK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00025BA8-6B67-4C60-895E-9E4C4961F76B}" type="sibTrans" cxnId="{AB4DA29D-4958-4ACE-A463-4E532FC27CDF}">
      <dgm:prSet/>
      <dgm:spPr/>
      <dgm:t>
        <a:bodyPr/>
        <a:lstStyle/>
        <a:p>
          <a:endParaRPr lang="sk-SK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57DAB04B-09F6-4562-9D6D-C711D2CCACD3}">
      <dgm:prSet phldrT="[Text]"/>
      <dgm:spPr/>
      <dgm:t>
        <a:bodyPr/>
        <a:lstStyle/>
        <a:p>
          <a:r>
            <a:rPr lang="sk-SK" altLang="sk-SK" b="1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Počítačové ošetrovateľské informačné systémy </a:t>
          </a:r>
          <a:r>
            <a:rPr lang="sk-SK" altLang="sk-SK" b="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(integrovaná </a:t>
          </a:r>
          <a:r>
            <a:rPr lang="sk-SK" altLang="sk-SK" b="0" dirty="0" err="1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sada</a:t>
          </a:r>
          <a:r>
            <a:rPr lang="sk-SK" altLang="sk-SK" b="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RAI nástrojov, </a:t>
          </a:r>
          <a:r>
            <a:rPr lang="sk-SK" altLang="sk-SK" b="0" dirty="0" err="1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Nursing</a:t>
          </a:r>
          <a:r>
            <a:rPr lang="sk-SK" altLang="sk-SK" b="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Minimum </a:t>
          </a:r>
          <a:r>
            <a:rPr lang="sk-SK" altLang="sk-SK" b="0" dirty="0" err="1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Data</a:t>
          </a:r>
          <a:r>
            <a:rPr lang="sk-SK" altLang="sk-SK" b="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Set</a:t>
          </a:r>
          <a:r>
            <a:rPr lang="cs-CZ" altLang="sk-SK" b="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)</a:t>
          </a:r>
          <a:r>
            <a:rPr lang="sk-SK" altLang="sk-SK" b="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 </a:t>
          </a:r>
          <a:endParaRPr lang="sk-SK" b="0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27988F31-C931-4F1E-B077-ABF4F753744F}" type="parTrans" cxnId="{ECAE46FF-9F18-46A4-BDD9-EB283B6AE622}">
      <dgm:prSet/>
      <dgm:spPr/>
      <dgm:t>
        <a:bodyPr/>
        <a:lstStyle/>
        <a:p>
          <a:endParaRPr lang="sk-SK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EFD8ED00-94A9-4875-A506-BB01ACF428DB}" type="sibTrans" cxnId="{ECAE46FF-9F18-46A4-BDD9-EB283B6AE622}">
      <dgm:prSet/>
      <dgm:spPr/>
      <dgm:t>
        <a:bodyPr/>
        <a:lstStyle/>
        <a:p>
          <a:endParaRPr lang="sk-SK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4CBA970F-9C38-4ED2-A1E2-A946C2CCDC1F}">
      <dgm:prSet phldrT="[Text]"/>
      <dgm:spPr/>
      <dgm:t>
        <a:bodyPr/>
        <a:lstStyle/>
        <a:p>
          <a:r>
            <a:rPr lang="sk-SK" altLang="sk-SK" b="1" dirty="0" err="1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Kardex</a:t>
          </a:r>
          <a:r>
            <a:rPr lang="cs-CZ" altLang="sk-SK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endParaRPr lang="sk-SK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EF68F2E4-428F-445B-A12E-0CF283C9D15F}" type="parTrans" cxnId="{276607D8-D5B1-439A-B7D8-77DDAABA8F77}">
      <dgm:prSet/>
      <dgm:spPr/>
      <dgm:t>
        <a:bodyPr/>
        <a:lstStyle/>
        <a:p>
          <a:endParaRPr lang="sk-SK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0C33FBE2-E419-4B00-8168-F8C43E5F2BCE}" type="sibTrans" cxnId="{276607D8-D5B1-439A-B7D8-77DDAABA8F77}">
      <dgm:prSet/>
      <dgm:spPr/>
      <dgm:t>
        <a:bodyPr/>
        <a:lstStyle/>
        <a:p>
          <a:endParaRPr lang="sk-SK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9DBA98AF-C103-44DB-BEAB-EE16E8E0FAF3}">
      <dgm:prSet phldrT="[Text]"/>
      <dgm:spPr/>
      <dgm:t>
        <a:bodyPr/>
        <a:lstStyle/>
        <a:p>
          <a:r>
            <a:rPr lang="sk-SK" altLang="sk-SK" b="1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Problémovo orientovaný záznam  </a:t>
          </a:r>
          <a:r>
            <a:rPr lang="sk-SK" altLang="sk-SK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(</a:t>
          </a:r>
          <a:r>
            <a:rPr lang="sk-SK" altLang="sk-SK" dirty="0" err="1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Problem</a:t>
          </a:r>
          <a:r>
            <a:rPr lang="sk-SK" altLang="sk-SK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sk-SK" altLang="sk-SK" dirty="0" err="1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oriented</a:t>
          </a:r>
          <a:r>
            <a:rPr lang="sk-SK" altLang="sk-SK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sk-SK" altLang="sk-SK" dirty="0" err="1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medical</a:t>
          </a:r>
          <a:r>
            <a:rPr lang="sk-SK" altLang="sk-SK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sk-SK" altLang="sk-SK" dirty="0" err="1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record</a:t>
          </a:r>
          <a:r>
            <a:rPr lang="sk-SK" altLang="sk-SK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– POMR) </a:t>
          </a:r>
          <a:endParaRPr lang="sk-SK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E2D87E86-39A6-4EB9-9554-4B77A4409387}" type="parTrans" cxnId="{D1267830-D86C-496D-847C-2FEA23D95B1F}">
      <dgm:prSet/>
      <dgm:spPr/>
      <dgm:t>
        <a:bodyPr/>
        <a:lstStyle/>
        <a:p>
          <a:endParaRPr lang="sk-SK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BC5BC382-B662-4B78-B141-C3C85139345D}" type="sibTrans" cxnId="{D1267830-D86C-496D-847C-2FEA23D95B1F}">
      <dgm:prSet/>
      <dgm:spPr/>
      <dgm:t>
        <a:bodyPr/>
        <a:lstStyle/>
        <a:p>
          <a:endParaRPr lang="sk-SK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04EA2BF2-4340-4D2A-912A-6855A4D5449A}">
      <dgm:prSet phldrT="[Text]"/>
      <dgm:spPr/>
      <dgm:t>
        <a:bodyPr/>
        <a:lstStyle/>
        <a:p>
          <a:r>
            <a:rPr lang="sk-SK" altLang="sk-SK" b="1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Systém Problém – Intervencia - </a:t>
          </a:r>
          <a:r>
            <a:rPr lang="sk-SK" altLang="sk-SK" b="1" dirty="0" err="1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Evaluácia</a:t>
          </a:r>
          <a:r>
            <a:rPr lang="sk-SK" altLang="sk-SK" b="1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sk-SK" altLang="sk-SK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(PIE)</a:t>
          </a:r>
          <a:r>
            <a:rPr lang="cs-CZ" altLang="sk-SK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endParaRPr lang="sk-SK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6DF58753-3F25-4B54-9E5B-86AE3AD35A9F}" type="parTrans" cxnId="{854ED3E0-5629-4AE8-BBFD-8BE54F25EB68}">
      <dgm:prSet/>
      <dgm:spPr/>
      <dgm:t>
        <a:bodyPr/>
        <a:lstStyle/>
        <a:p>
          <a:endParaRPr lang="sk-SK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4E302009-FDCB-4BD6-A7D4-C3F61397EACD}" type="sibTrans" cxnId="{854ED3E0-5629-4AE8-BBFD-8BE54F25EB68}">
      <dgm:prSet/>
      <dgm:spPr/>
      <dgm:t>
        <a:bodyPr/>
        <a:lstStyle/>
        <a:p>
          <a:endParaRPr lang="sk-SK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4AA50509-62FA-4A15-A899-6CE50C7F60C2}" type="pres">
      <dgm:prSet presAssocID="{BC91EF5C-11C6-4657-9540-067918ED1A21}" presName="linear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sk-SK"/>
        </a:p>
      </dgm:t>
    </dgm:pt>
    <dgm:pt modelId="{1C6B6182-685F-4F2F-8E8C-A4C0551B622A}" type="pres">
      <dgm:prSet presAssocID="{90F835BC-FCA5-41EA-86AD-32CB72F458EE}" presName="parentLin" presStyleCnt="0"/>
      <dgm:spPr/>
      <dgm:t>
        <a:bodyPr/>
        <a:lstStyle/>
        <a:p>
          <a:endParaRPr lang="sk-SK"/>
        </a:p>
      </dgm:t>
    </dgm:pt>
    <dgm:pt modelId="{F47D717C-37EC-4A94-B3CA-012FA343E7A1}" type="pres">
      <dgm:prSet presAssocID="{90F835BC-FCA5-41EA-86AD-32CB72F458EE}" presName="parentLeftMargin" presStyleLbl="node1" presStyleIdx="0" presStyleCnt="6"/>
      <dgm:spPr/>
      <dgm:t>
        <a:bodyPr/>
        <a:lstStyle/>
        <a:p>
          <a:endParaRPr lang="sk-SK"/>
        </a:p>
      </dgm:t>
    </dgm:pt>
    <dgm:pt modelId="{0F4EB60D-E28B-416E-AC03-6FE5072B0A64}" type="pres">
      <dgm:prSet presAssocID="{90F835BC-FCA5-41EA-86AD-32CB72F458EE}" presName="parentText" presStyleLbl="node1" presStyleIdx="0" presStyleCnt="6">
        <dgm:presLayoutVars>
          <dgm:chMax val="0"/>
          <dgm:bulletEnabled val="1"/>
        </dgm:presLayoutVars>
      </dgm:prSet>
      <dgm:spPr/>
      <dgm:t>
        <a:bodyPr/>
        <a:lstStyle/>
        <a:p>
          <a:endParaRPr lang="sk-SK"/>
        </a:p>
      </dgm:t>
    </dgm:pt>
    <dgm:pt modelId="{1D37CA6B-BFF6-4CC2-8AA4-4ECE33086015}" type="pres">
      <dgm:prSet presAssocID="{90F835BC-FCA5-41EA-86AD-32CB72F458EE}" presName="negativeSpace" presStyleCnt="0"/>
      <dgm:spPr/>
      <dgm:t>
        <a:bodyPr/>
        <a:lstStyle/>
        <a:p>
          <a:endParaRPr lang="sk-SK"/>
        </a:p>
      </dgm:t>
    </dgm:pt>
    <dgm:pt modelId="{DABF1A50-7466-46C9-83A4-31270919011D}" type="pres">
      <dgm:prSet presAssocID="{90F835BC-FCA5-41EA-86AD-32CB72F458EE}" presName="childText" presStyleLbl="conFgAcc1" presStyleIdx="0" presStyleCnt="6">
        <dgm:presLayoutVars>
          <dgm:bulletEnabled val="1"/>
        </dgm:presLayoutVars>
      </dgm:prSet>
      <dgm:spPr/>
      <dgm:t>
        <a:bodyPr/>
        <a:lstStyle/>
        <a:p>
          <a:endParaRPr lang="sk-SK"/>
        </a:p>
      </dgm:t>
    </dgm:pt>
    <dgm:pt modelId="{CD87BF19-B36E-4BE5-A0D8-4537F255DAC4}" type="pres">
      <dgm:prSet presAssocID="{65391F69-C735-4F60-807E-8509C83D3C93}" presName="spaceBetweenRectangles" presStyleCnt="0"/>
      <dgm:spPr/>
      <dgm:t>
        <a:bodyPr/>
        <a:lstStyle/>
        <a:p>
          <a:endParaRPr lang="sk-SK"/>
        </a:p>
      </dgm:t>
    </dgm:pt>
    <dgm:pt modelId="{C81C3ABE-F7B3-4A58-8399-060829A2CDF5}" type="pres">
      <dgm:prSet presAssocID="{4CBA970F-9C38-4ED2-A1E2-A946C2CCDC1F}" presName="parentLin" presStyleCnt="0"/>
      <dgm:spPr/>
      <dgm:t>
        <a:bodyPr/>
        <a:lstStyle/>
        <a:p>
          <a:endParaRPr lang="sk-SK"/>
        </a:p>
      </dgm:t>
    </dgm:pt>
    <dgm:pt modelId="{C783380D-7738-4EA8-A119-34054C8C4C62}" type="pres">
      <dgm:prSet presAssocID="{4CBA970F-9C38-4ED2-A1E2-A946C2CCDC1F}" presName="parentLeftMargin" presStyleLbl="node1" presStyleIdx="0" presStyleCnt="6"/>
      <dgm:spPr/>
      <dgm:t>
        <a:bodyPr/>
        <a:lstStyle/>
        <a:p>
          <a:endParaRPr lang="sk-SK"/>
        </a:p>
      </dgm:t>
    </dgm:pt>
    <dgm:pt modelId="{13BEEAD5-DCCE-4DA2-84F0-FB26C4CFBF23}" type="pres">
      <dgm:prSet presAssocID="{4CBA970F-9C38-4ED2-A1E2-A946C2CCDC1F}" presName="parentText" presStyleLbl="node1" presStyleIdx="1" presStyleCnt="6">
        <dgm:presLayoutVars>
          <dgm:chMax val="0"/>
          <dgm:bulletEnabled val="1"/>
        </dgm:presLayoutVars>
      </dgm:prSet>
      <dgm:spPr/>
      <dgm:t>
        <a:bodyPr/>
        <a:lstStyle/>
        <a:p>
          <a:endParaRPr lang="sk-SK"/>
        </a:p>
      </dgm:t>
    </dgm:pt>
    <dgm:pt modelId="{39666FC4-BEFD-4A80-B9AA-C7F7B675A078}" type="pres">
      <dgm:prSet presAssocID="{4CBA970F-9C38-4ED2-A1E2-A946C2CCDC1F}" presName="negativeSpace" presStyleCnt="0"/>
      <dgm:spPr/>
      <dgm:t>
        <a:bodyPr/>
        <a:lstStyle/>
        <a:p>
          <a:endParaRPr lang="sk-SK"/>
        </a:p>
      </dgm:t>
    </dgm:pt>
    <dgm:pt modelId="{3855C591-883D-41F5-A6D9-8C938362033F}" type="pres">
      <dgm:prSet presAssocID="{4CBA970F-9C38-4ED2-A1E2-A946C2CCDC1F}" presName="childText" presStyleLbl="conFgAcc1" presStyleIdx="1" presStyleCnt="6">
        <dgm:presLayoutVars>
          <dgm:bulletEnabled val="1"/>
        </dgm:presLayoutVars>
      </dgm:prSet>
      <dgm:spPr/>
      <dgm:t>
        <a:bodyPr/>
        <a:lstStyle/>
        <a:p>
          <a:endParaRPr lang="sk-SK"/>
        </a:p>
      </dgm:t>
    </dgm:pt>
    <dgm:pt modelId="{BCE19926-9D6F-47B5-88B4-EEEF8711D45A}" type="pres">
      <dgm:prSet presAssocID="{0C33FBE2-E419-4B00-8168-F8C43E5F2BCE}" presName="spaceBetweenRectangles" presStyleCnt="0"/>
      <dgm:spPr/>
      <dgm:t>
        <a:bodyPr/>
        <a:lstStyle/>
        <a:p>
          <a:endParaRPr lang="sk-SK"/>
        </a:p>
      </dgm:t>
    </dgm:pt>
    <dgm:pt modelId="{3C675017-84B6-40DE-A1E4-99D87120F2D2}" type="pres">
      <dgm:prSet presAssocID="{9DBA98AF-C103-44DB-BEAB-EE16E8E0FAF3}" presName="parentLin" presStyleCnt="0"/>
      <dgm:spPr/>
      <dgm:t>
        <a:bodyPr/>
        <a:lstStyle/>
        <a:p>
          <a:endParaRPr lang="sk-SK"/>
        </a:p>
      </dgm:t>
    </dgm:pt>
    <dgm:pt modelId="{4BC15B1B-C18B-4067-B370-80D3AB2AF0E9}" type="pres">
      <dgm:prSet presAssocID="{9DBA98AF-C103-44DB-BEAB-EE16E8E0FAF3}" presName="parentLeftMargin" presStyleLbl="node1" presStyleIdx="1" presStyleCnt="6"/>
      <dgm:spPr/>
      <dgm:t>
        <a:bodyPr/>
        <a:lstStyle/>
        <a:p>
          <a:endParaRPr lang="sk-SK"/>
        </a:p>
      </dgm:t>
    </dgm:pt>
    <dgm:pt modelId="{E9ACD500-86AE-4F74-95A5-C38520F5151E}" type="pres">
      <dgm:prSet presAssocID="{9DBA98AF-C103-44DB-BEAB-EE16E8E0FAF3}" presName="parentText" presStyleLbl="node1" presStyleIdx="2" presStyleCnt="6">
        <dgm:presLayoutVars>
          <dgm:chMax val="0"/>
          <dgm:bulletEnabled val="1"/>
        </dgm:presLayoutVars>
      </dgm:prSet>
      <dgm:spPr/>
      <dgm:t>
        <a:bodyPr/>
        <a:lstStyle/>
        <a:p>
          <a:endParaRPr lang="sk-SK"/>
        </a:p>
      </dgm:t>
    </dgm:pt>
    <dgm:pt modelId="{FB628D75-F3C2-4852-8247-58C9D678FBFF}" type="pres">
      <dgm:prSet presAssocID="{9DBA98AF-C103-44DB-BEAB-EE16E8E0FAF3}" presName="negativeSpace" presStyleCnt="0"/>
      <dgm:spPr/>
      <dgm:t>
        <a:bodyPr/>
        <a:lstStyle/>
        <a:p>
          <a:endParaRPr lang="sk-SK"/>
        </a:p>
      </dgm:t>
    </dgm:pt>
    <dgm:pt modelId="{8D8D6869-4070-4F2F-A7AC-40F974D58938}" type="pres">
      <dgm:prSet presAssocID="{9DBA98AF-C103-44DB-BEAB-EE16E8E0FAF3}" presName="childText" presStyleLbl="conFgAcc1" presStyleIdx="2" presStyleCnt="6">
        <dgm:presLayoutVars>
          <dgm:bulletEnabled val="1"/>
        </dgm:presLayoutVars>
      </dgm:prSet>
      <dgm:spPr/>
      <dgm:t>
        <a:bodyPr/>
        <a:lstStyle/>
        <a:p>
          <a:endParaRPr lang="sk-SK"/>
        </a:p>
      </dgm:t>
    </dgm:pt>
    <dgm:pt modelId="{9E3861BE-1806-490A-BEAB-A9D581481C36}" type="pres">
      <dgm:prSet presAssocID="{BC5BC382-B662-4B78-B141-C3C85139345D}" presName="spaceBetweenRectangles" presStyleCnt="0"/>
      <dgm:spPr/>
      <dgm:t>
        <a:bodyPr/>
        <a:lstStyle/>
        <a:p>
          <a:endParaRPr lang="sk-SK"/>
        </a:p>
      </dgm:t>
    </dgm:pt>
    <dgm:pt modelId="{17961B9F-547A-4316-940C-20BEE33AE744}" type="pres">
      <dgm:prSet presAssocID="{04EA2BF2-4340-4D2A-912A-6855A4D5449A}" presName="parentLin" presStyleCnt="0"/>
      <dgm:spPr/>
      <dgm:t>
        <a:bodyPr/>
        <a:lstStyle/>
        <a:p>
          <a:endParaRPr lang="sk-SK"/>
        </a:p>
      </dgm:t>
    </dgm:pt>
    <dgm:pt modelId="{6D02D1F4-DE5A-4E42-873B-4BAF3D6D7F86}" type="pres">
      <dgm:prSet presAssocID="{04EA2BF2-4340-4D2A-912A-6855A4D5449A}" presName="parentLeftMargin" presStyleLbl="node1" presStyleIdx="2" presStyleCnt="6"/>
      <dgm:spPr/>
      <dgm:t>
        <a:bodyPr/>
        <a:lstStyle/>
        <a:p>
          <a:endParaRPr lang="sk-SK"/>
        </a:p>
      </dgm:t>
    </dgm:pt>
    <dgm:pt modelId="{6B70F2A1-D939-4A60-9FC9-EC13C103F04D}" type="pres">
      <dgm:prSet presAssocID="{04EA2BF2-4340-4D2A-912A-6855A4D5449A}" presName="parentText" presStyleLbl="node1" presStyleIdx="3" presStyleCnt="6">
        <dgm:presLayoutVars>
          <dgm:chMax val="0"/>
          <dgm:bulletEnabled val="1"/>
        </dgm:presLayoutVars>
      </dgm:prSet>
      <dgm:spPr/>
      <dgm:t>
        <a:bodyPr/>
        <a:lstStyle/>
        <a:p>
          <a:endParaRPr lang="sk-SK"/>
        </a:p>
      </dgm:t>
    </dgm:pt>
    <dgm:pt modelId="{073C0A5C-486B-46EE-A99A-3BB3DB605FC1}" type="pres">
      <dgm:prSet presAssocID="{04EA2BF2-4340-4D2A-912A-6855A4D5449A}" presName="negativeSpace" presStyleCnt="0"/>
      <dgm:spPr/>
      <dgm:t>
        <a:bodyPr/>
        <a:lstStyle/>
        <a:p>
          <a:endParaRPr lang="sk-SK"/>
        </a:p>
      </dgm:t>
    </dgm:pt>
    <dgm:pt modelId="{752C589E-1754-406C-9313-22FB1E54DF38}" type="pres">
      <dgm:prSet presAssocID="{04EA2BF2-4340-4D2A-912A-6855A4D5449A}" presName="childText" presStyleLbl="conFgAcc1" presStyleIdx="3" presStyleCnt="6">
        <dgm:presLayoutVars>
          <dgm:bulletEnabled val="1"/>
        </dgm:presLayoutVars>
      </dgm:prSet>
      <dgm:spPr/>
      <dgm:t>
        <a:bodyPr/>
        <a:lstStyle/>
        <a:p>
          <a:endParaRPr lang="sk-SK"/>
        </a:p>
      </dgm:t>
    </dgm:pt>
    <dgm:pt modelId="{362A18AF-106C-44E9-B6CE-CF897F5AC595}" type="pres">
      <dgm:prSet presAssocID="{4E302009-FDCB-4BD6-A7D4-C3F61397EACD}" presName="spaceBetweenRectangles" presStyleCnt="0"/>
      <dgm:spPr/>
      <dgm:t>
        <a:bodyPr/>
        <a:lstStyle/>
        <a:p>
          <a:endParaRPr lang="sk-SK"/>
        </a:p>
      </dgm:t>
    </dgm:pt>
    <dgm:pt modelId="{492307EB-B20B-432D-B080-7B54CC1E44AB}" type="pres">
      <dgm:prSet presAssocID="{EFAD26DF-00A6-48B4-96D6-02D042FA730B}" presName="parentLin" presStyleCnt="0"/>
      <dgm:spPr/>
      <dgm:t>
        <a:bodyPr/>
        <a:lstStyle/>
        <a:p>
          <a:endParaRPr lang="sk-SK"/>
        </a:p>
      </dgm:t>
    </dgm:pt>
    <dgm:pt modelId="{2E3616CB-E50F-4CD5-8786-E96F67167E4D}" type="pres">
      <dgm:prSet presAssocID="{EFAD26DF-00A6-48B4-96D6-02D042FA730B}" presName="parentLeftMargin" presStyleLbl="node1" presStyleIdx="3" presStyleCnt="6"/>
      <dgm:spPr/>
      <dgm:t>
        <a:bodyPr/>
        <a:lstStyle/>
        <a:p>
          <a:endParaRPr lang="sk-SK"/>
        </a:p>
      </dgm:t>
    </dgm:pt>
    <dgm:pt modelId="{90DE2D01-8B5A-421D-BE85-29929879CFC0}" type="pres">
      <dgm:prSet presAssocID="{EFAD26DF-00A6-48B4-96D6-02D042FA730B}" presName="parentText" presStyleLbl="node1" presStyleIdx="4" presStyleCnt="6">
        <dgm:presLayoutVars>
          <dgm:chMax val="0"/>
          <dgm:bulletEnabled val="1"/>
        </dgm:presLayoutVars>
      </dgm:prSet>
      <dgm:spPr/>
      <dgm:t>
        <a:bodyPr/>
        <a:lstStyle/>
        <a:p>
          <a:endParaRPr lang="sk-SK"/>
        </a:p>
      </dgm:t>
    </dgm:pt>
    <dgm:pt modelId="{31D91761-3EF9-40CC-B026-2112DECFE5E8}" type="pres">
      <dgm:prSet presAssocID="{EFAD26DF-00A6-48B4-96D6-02D042FA730B}" presName="negativeSpace" presStyleCnt="0"/>
      <dgm:spPr/>
      <dgm:t>
        <a:bodyPr/>
        <a:lstStyle/>
        <a:p>
          <a:endParaRPr lang="sk-SK"/>
        </a:p>
      </dgm:t>
    </dgm:pt>
    <dgm:pt modelId="{A47DAE0E-9E4A-4420-A12E-16B7EB7D0514}" type="pres">
      <dgm:prSet presAssocID="{EFAD26DF-00A6-48B4-96D6-02D042FA730B}" presName="childText" presStyleLbl="conFgAcc1" presStyleIdx="4" presStyleCnt="6">
        <dgm:presLayoutVars>
          <dgm:bulletEnabled val="1"/>
        </dgm:presLayoutVars>
      </dgm:prSet>
      <dgm:spPr/>
      <dgm:t>
        <a:bodyPr/>
        <a:lstStyle/>
        <a:p>
          <a:endParaRPr lang="sk-SK"/>
        </a:p>
      </dgm:t>
    </dgm:pt>
    <dgm:pt modelId="{3897587E-DAA8-4B45-A0A3-CDE01F96086B}" type="pres">
      <dgm:prSet presAssocID="{00025BA8-6B67-4C60-895E-9E4C4961F76B}" presName="spaceBetweenRectangles" presStyleCnt="0"/>
      <dgm:spPr/>
      <dgm:t>
        <a:bodyPr/>
        <a:lstStyle/>
        <a:p>
          <a:endParaRPr lang="sk-SK"/>
        </a:p>
      </dgm:t>
    </dgm:pt>
    <dgm:pt modelId="{51114390-AD11-4B90-AC17-009EC9523381}" type="pres">
      <dgm:prSet presAssocID="{57DAB04B-09F6-4562-9D6D-C711D2CCACD3}" presName="parentLin" presStyleCnt="0"/>
      <dgm:spPr/>
      <dgm:t>
        <a:bodyPr/>
        <a:lstStyle/>
        <a:p>
          <a:endParaRPr lang="sk-SK"/>
        </a:p>
      </dgm:t>
    </dgm:pt>
    <dgm:pt modelId="{F0AFB83F-A977-4781-97DF-877DE85CE7CB}" type="pres">
      <dgm:prSet presAssocID="{57DAB04B-09F6-4562-9D6D-C711D2CCACD3}" presName="parentLeftMargin" presStyleLbl="node1" presStyleIdx="4" presStyleCnt="6"/>
      <dgm:spPr/>
      <dgm:t>
        <a:bodyPr/>
        <a:lstStyle/>
        <a:p>
          <a:endParaRPr lang="sk-SK"/>
        </a:p>
      </dgm:t>
    </dgm:pt>
    <dgm:pt modelId="{9727A669-4296-402A-98AE-147BE20190BC}" type="pres">
      <dgm:prSet presAssocID="{57DAB04B-09F6-4562-9D6D-C711D2CCACD3}" presName="parentText" presStyleLbl="node1" presStyleIdx="5" presStyleCnt="6">
        <dgm:presLayoutVars>
          <dgm:chMax val="0"/>
          <dgm:bulletEnabled val="1"/>
        </dgm:presLayoutVars>
      </dgm:prSet>
      <dgm:spPr/>
      <dgm:t>
        <a:bodyPr/>
        <a:lstStyle/>
        <a:p>
          <a:endParaRPr lang="sk-SK"/>
        </a:p>
      </dgm:t>
    </dgm:pt>
    <dgm:pt modelId="{47D5C6EC-F8F0-4628-B112-7E8671DC5E24}" type="pres">
      <dgm:prSet presAssocID="{57DAB04B-09F6-4562-9D6D-C711D2CCACD3}" presName="negativeSpace" presStyleCnt="0"/>
      <dgm:spPr/>
      <dgm:t>
        <a:bodyPr/>
        <a:lstStyle/>
        <a:p>
          <a:endParaRPr lang="sk-SK"/>
        </a:p>
      </dgm:t>
    </dgm:pt>
    <dgm:pt modelId="{CAFB3152-8E89-4D5B-88C3-3AAD5B37682F}" type="pres">
      <dgm:prSet presAssocID="{57DAB04B-09F6-4562-9D6D-C711D2CCACD3}" presName="childText" presStyleLbl="conFgAcc1" presStyleIdx="5" presStyleCnt="6">
        <dgm:presLayoutVars>
          <dgm:bulletEnabled val="1"/>
        </dgm:presLayoutVars>
      </dgm:prSet>
      <dgm:spPr/>
      <dgm:t>
        <a:bodyPr/>
        <a:lstStyle/>
        <a:p>
          <a:endParaRPr lang="sk-SK"/>
        </a:p>
      </dgm:t>
    </dgm:pt>
  </dgm:ptLst>
  <dgm:cxnLst>
    <dgm:cxn modelId="{97CD4BB7-8E90-4410-B2AF-C77EBF69A66D}" type="presOf" srcId="{4CBA970F-9C38-4ED2-A1E2-A946C2CCDC1F}" destId="{C783380D-7738-4EA8-A119-34054C8C4C62}" srcOrd="0" destOrd="0" presId="urn:microsoft.com/office/officeart/2005/8/layout/list1"/>
    <dgm:cxn modelId="{4D09AB9C-2ACC-45D5-8CC8-8D6B782DFCB9}" type="presOf" srcId="{EFAD26DF-00A6-48B4-96D6-02D042FA730B}" destId="{2E3616CB-E50F-4CD5-8786-E96F67167E4D}" srcOrd="0" destOrd="0" presId="urn:microsoft.com/office/officeart/2005/8/layout/list1"/>
    <dgm:cxn modelId="{648F985D-4352-4540-9AD5-4D9A9B92B69A}" type="presOf" srcId="{4CBA970F-9C38-4ED2-A1E2-A946C2CCDC1F}" destId="{13BEEAD5-DCCE-4DA2-84F0-FB26C4CFBF23}" srcOrd="1" destOrd="0" presId="urn:microsoft.com/office/officeart/2005/8/layout/list1"/>
    <dgm:cxn modelId="{21E08BB2-3E6E-4335-AB5E-644E4C17DEA2}" type="presOf" srcId="{04EA2BF2-4340-4D2A-912A-6855A4D5449A}" destId="{6D02D1F4-DE5A-4E42-873B-4BAF3D6D7F86}" srcOrd="0" destOrd="0" presId="urn:microsoft.com/office/officeart/2005/8/layout/list1"/>
    <dgm:cxn modelId="{ECAE46FF-9F18-46A4-BDD9-EB283B6AE622}" srcId="{BC91EF5C-11C6-4657-9540-067918ED1A21}" destId="{57DAB04B-09F6-4562-9D6D-C711D2CCACD3}" srcOrd="5" destOrd="0" parTransId="{27988F31-C931-4F1E-B077-ABF4F753744F}" sibTransId="{EFD8ED00-94A9-4875-A506-BB01ACF428DB}"/>
    <dgm:cxn modelId="{AB4DA29D-4958-4ACE-A463-4E532FC27CDF}" srcId="{BC91EF5C-11C6-4657-9540-067918ED1A21}" destId="{EFAD26DF-00A6-48B4-96D6-02D042FA730B}" srcOrd="4" destOrd="0" parTransId="{7E35F366-C327-467E-B603-5881D1BA91B7}" sibTransId="{00025BA8-6B67-4C60-895E-9E4C4961F76B}"/>
    <dgm:cxn modelId="{F8BAB0E5-1937-4799-8B5A-7507CF7908BA}" srcId="{BC91EF5C-11C6-4657-9540-067918ED1A21}" destId="{90F835BC-FCA5-41EA-86AD-32CB72F458EE}" srcOrd="0" destOrd="0" parTransId="{EE507F2A-EC80-401B-A37D-FB8780FFC656}" sibTransId="{65391F69-C735-4F60-807E-8509C83D3C93}"/>
    <dgm:cxn modelId="{A578A686-C79B-4AC2-98AA-7D32419FDF5A}" type="presOf" srcId="{90F835BC-FCA5-41EA-86AD-32CB72F458EE}" destId="{0F4EB60D-E28B-416E-AC03-6FE5072B0A64}" srcOrd="1" destOrd="0" presId="urn:microsoft.com/office/officeart/2005/8/layout/list1"/>
    <dgm:cxn modelId="{A40711C2-455B-4358-905E-E2905950B36E}" type="presOf" srcId="{57DAB04B-09F6-4562-9D6D-C711D2CCACD3}" destId="{9727A669-4296-402A-98AE-147BE20190BC}" srcOrd="1" destOrd="0" presId="urn:microsoft.com/office/officeart/2005/8/layout/list1"/>
    <dgm:cxn modelId="{E45680D7-BAE7-4617-9013-538573DA66DB}" type="presOf" srcId="{9DBA98AF-C103-44DB-BEAB-EE16E8E0FAF3}" destId="{E9ACD500-86AE-4F74-95A5-C38520F5151E}" srcOrd="1" destOrd="0" presId="urn:microsoft.com/office/officeart/2005/8/layout/list1"/>
    <dgm:cxn modelId="{276607D8-D5B1-439A-B7D8-77DDAABA8F77}" srcId="{BC91EF5C-11C6-4657-9540-067918ED1A21}" destId="{4CBA970F-9C38-4ED2-A1E2-A946C2CCDC1F}" srcOrd="1" destOrd="0" parTransId="{EF68F2E4-428F-445B-A12E-0CF283C9D15F}" sibTransId="{0C33FBE2-E419-4B00-8168-F8C43E5F2BCE}"/>
    <dgm:cxn modelId="{0D4CC32A-D78B-4AA3-992A-485DF525786B}" type="presOf" srcId="{57DAB04B-09F6-4562-9D6D-C711D2CCACD3}" destId="{F0AFB83F-A977-4781-97DF-877DE85CE7CB}" srcOrd="0" destOrd="0" presId="urn:microsoft.com/office/officeart/2005/8/layout/list1"/>
    <dgm:cxn modelId="{24D50051-D929-4E07-B270-18AADB4EEBEF}" type="presOf" srcId="{9DBA98AF-C103-44DB-BEAB-EE16E8E0FAF3}" destId="{4BC15B1B-C18B-4067-B370-80D3AB2AF0E9}" srcOrd="0" destOrd="0" presId="urn:microsoft.com/office/officeart/2005/8/layout/list1"/>
    <dgm:cxn modelId="{79005DF1-54DD-4921-A1D3-1BD0BFCB63E3}" type="presOf" srcId="{EFAD26DF-00A6-48B4-96D6-02D042FA730B}" destId="{90DE2D01-8B5A-421D-BE85-29929879CFC0}" srcOrd="1" destOrd="0" presId="urn:microsoft.com/office/officeart/2005/8/layout/list1"/>
    <dgm:cxn modelId="{C611611A-EFCF-4B95-ADEF-A11A2809BE4C}" type="presOf" srcId="{04EA2BF2-4340-4D2A-912A-6855A4D5449A}" destId="{6B70F2A1-D939-4A60-9FC9-EC13C103F04D}" srcOrd="1" destOrd="0" presId="urn:microsoft.com/office/officeart/2005/8/layout/list1"/>
    <dgm:cxn modelId="{D1267830-D86C-496D-847C-2FEA23D95B1F}" srcId="{BC91EF5C-11C6-4657-9540-067918ED1A21}" destId="{9DBA98AF-C103-44DB-BEAB-EE16E8E0FAF3}" srcOrd="2" destOrd="0" parTransId="{E2D87E86-39A6-4EB9-9554-4B77A4409387}" sibTransId="{BC5BC382-B662-4B78-B141-C3C85139345D}"/>
    <dgm:cxn modelId="{23E0E58A-F7FE-4D10-B4C3-D17CAF85C3A3}" type="presOf" srcId="{90F835BC-FCA5-41EA-86AD-32CB72F458EE}" destId="{F47D717C-37EC-4A94-B3CA-012FA343E7A1}" srcOrd="0" destOrd="0" presId="urn:microsoft.com/office/officeart/2005/8/layout/list1"/>
    <dgm:cxn modelId="{854ED3E0-5629-4AE8-BBFD-8BE54F25EB68}" srcId="{BC91EF5C-11C6-4657-9540-067918ED1A21}" destId="{04EA2BF2-4340-4D2A-912A-6855A4D5449A}" srcOrd="3" destOrd="0" parTransId="{6DF58753-3F25-4B54-9E5B-86AE3AD35A9F}" sibTransId="{4E302009-FDCB-4BD6-A7D4-C3F61397EACD}"/>
    <dgm:cxn modelId="{B6082A23-2F09-4699-9C1D-D4EF2F3D7F7C}" type="presOf" srcId="{BC91EF5C-11C6-4657-9540-067918ED1A21}" destId="{4AA50509-62FA-4A15-A899-6CE50C7F60C2}" srcOrd="0" destOrd="0" presId="urn:microsoft.com/office/officeart/2005/8/layout/list1"/>
    <dgm:cxn modelId="{27409AF4-F9F8-471E-B387-F4EBDDBCC21F}" type="presParOf" srcId="{4AA50509-62FA-4A15-A899-6CE50C7F60C2}" destId="{1C6B6182-685F-4F2F-8E8C-A4C0551B622A}" srcOrd="0" destOrd="0" presId="urn:microsoft.com/office/officeart/2005/8/layout/list1"/>
    <dgm:cxn modelId="{4351DA69-9FB0-4288-B696-E844C9F853F2}" type="presParOf" srcId="{1C6B6182-685F-4F2F-8E8C-A4C0551B622A}" destId="{F47D717C-37EC-4A94-B3CA-012FA343E7A1}" srcOrd="0" destOrd="0" presId="urn:microsoft.com/office/officeart/2005/8/layout/list1"/>
    <dgm:cxn modelId="{6B147911-27C9-48B5-9900-6ED71AC1C12D}" type="presParOf" srcId="{1C6B6182-685F-4F2F-8E8C-A4C0551B622A}" destId="{0F4EB60D-E28B-416E-AC03-6FE5072B0A64}" srcOrd="1" destOrd="0" presId="urn:microsoft.com/office/officeart/2005/8/layout/list1"/>
    <dgm:cxn modelId="{B2CE9D04-6C3F-43F0-B659-1398BBD1C290}" type="presParOf" srcId="{4AA50509-62FA-4A15-A899-6CE50C7F60C2}" destId="{1D37CA6B-BFF6-4CC2-8AA4-4ECE33086015}" srcOrd="1" destOrd="0" presId="urn:microsoft.com/office/officeart/2005/8/layout/list1"/>
    <dgm:cxn modelId="{8653149F-CF58-497E-B275-D4E19DE46B57}" type="presParOf" srcId="{4AA50509-62FA-4A15-A899-6CE50C7F60C2}" destId="{DABF1A50-7466-46C9-83A4-31270919011D}" srcOrd="2" destOrd="0" presId="urn:microsoft.com/office/officeart/2005/8/layout/list1"/>
    <dgm:cxn modelId="{0ECEA20A-626D-499B-B57B-B4C346BAE79D}" type="presParOf" srcId="{4AA50509-62FA-4A15-A899-6CE50C7F60C2}" destId="{CD87BF19-B36E-4BE5-A0D8-4537F255DAC4}" srcOrd="3" destOrd="0" presId="urn:microsoft.com/office/officeart/2005/8/layout/list1"/>
    <dgm:cxn modelId="{378ED11E-8BD5-423D-970B-343038DB8BB4}" type="presParOf" srcId="{4AA50509-62FA-4A15-A899-6CE50C7F60C2}" destId="{C81C3ABE-F7B3-4A58-8399-060829A2CDF5}" srcOrd="4" destOrd="0" presId="urn:microsoft.com/office/officeart/2005/8/layout/list1"/>
    <dgm:cxn modelId="{F88533DD-2E34-45B4-909C-9BD0C592E5B8}" type="presParOf" srcId="{C81C3ABE-F7B3-4A58-8399-060829A2CDF5}" destId="{C783380D-7738-4EA8-A119-34054C8C4C62}" srcOrd="0" destOrd="0" presId="urn:microsoft.com/office/officeart/2005/8/layout/list1"/>
    <dgm:cxn modelId="{90B606E0-B08F-43E1-B6DB-F85FEEBCED45}" type="presParOf" srcId="{C81C3ABE-F7B3-4A58-8399-060829A2CDF5}" destId="{13BEEAD5-DCCE-4DA2-84F0-FB26C4CFBF23}" srcOrd="1" destOrd="0" presId="urn:microsoft.com/office/officeart/2005/8/layout/list1"/>
    <dgm:cxn modelId="{BB003B05-0DD7-47D7-B67F-85AD3751D299}" type="presParOf" srcId="{4AA50509-62FA-4A15-A899-6CE50C7F60C2}" destId="{39666FC4-BEFD-4A80-B9AA-C7F7B675A078}" srcOrd="5" destOrd="0" presId="urn:microsoft.com/office/officeart/2005/8/layout/list1"/>
    <dgm:cxn modelId="{5D671820-6B0D-40DD-A759-3CDC9DA56992}" type="presParOf" srcId="{4AA50509-62FA-4A15-A899-6CE50C7F60C2}" destId="{3855C591-883D-41F5-A6D9-8C938362033F}" srcOrd="6" destOrd="0" presId="urn:microsoft.com/office/officeart/2005/8/layout/list1"/>
    <dgm:cxn modelId="{4DE8A272-5414-410E-87AD-6B4D7242CD2D}" type="presParOf" srcId="{4AA50509-62FA-4A15-A899-6CE50C7F60C2}" destId="{BCE19926-9D6F-47B5-88B4-EEEF8711D45A}" srcOrd="7" destOrd="0" presId="urn:microsoft.com/office/officeart/2005/8/layout/list1"/>
    <dgm:cxn modelId="{AB5EF125-67E7-401C-B6AE-487D56A7989C}" type="presParOf" srcId="{4AA50509-62FA-4A15-A899-6CE50C7F60C2}" destId="{3C675017-84B6-40DE-A1E4-99D87120F2D2}" srcOrd="8" destOrd="0" presId="urn:microsoft.com/office/officeart/2005/8/layout/list1"/>
    <dgm:cxn modelId="{A5B3A6A6-71BD-4FFC-812E-AAFD26CBF947}" type="presParOf" srcId="{3C675017-84B6-40DE-A1E4-99D87120F2D2}" destId="{4BC15B1B-C18B-4067-B370-80D3AB2AF0E9}" srcOrd="0" destOrd="0" presId="urn:microsoft.com/office/officeart/2005/8/layout/list1"/>
    <dgm:cxn modelId="{77BDE777-85B8-4FEC-9893-B02098613558}" type="presParOf" srcId="{3C675017-84B6-40DE-A1E4-99D87120F2D2}" destId="{E9ACD500-86AE-4F74-95A5-C38520F5151E}" srcOrd="1" destOrd="0" presId="urn:microsoft.com/office/officeart/2005/8/layout/list1"/>
    <dgm:cxn modelId="{55AFC81C-E954-41EB-9027-D8A30BBABD75}" type="presParOf" srcId="{4AA50509-62FA-4A15-A899-6CE50C7F60C2}" destId="{FB628D75-F3C2-4852-8247-58C9D678FBFF}" srcOrd="9" destOrd="0" presId="urn:microsoft.com/office/officeart/2005/8/layout/list1"/>
    <dgm:cxn modelId="{7766BAAA-A3F5-4B71-AA32-4CE443E9F462}" type="presParOf" srcId="{4AA50509-62FA-4A15-A899-6CE50C7F60C2}" destId="{8D8D6869-4070-4F2F-A7AC-40F974D58938}" srcOrd="10" destOrd="0" presId="urn:microsoft.com/office/officeart/2005/8/layout/list1"/>
    <dgm:cxn modelId="{E6D422DF-32EE-4D53-BB6A-DDAE890F40EE}" type="presParOf" srcId="{4AA50509-62FA-4A15-A899-6CE50C7F60C2}" destId="{9E3861BE-1806-490A-BEAB-A9D581481C36}" srcOrd="11" destOrd="0" presId="urn:microsoft.com/office/officeart/2005/8/layout/list1"/>
    <dgm:cxn modelId="{C25553B1-FF75-4510-9F19-3D3DDF165217}" type="presParOf" srcId="{4AA50509-62FA-4A15-A899-6CE50C7F60C2}" destId="{17961B9F-547A-4316-940C-20BEE33AE744}" srcOrd="12" destOrd="0" presId="urn:microsoft.com/office/officeart/2005/8/layout/list1"/>
    <dgm:cxn modelId="{0CC01CFA-9D91-4C15-AD7A-C95F2145C22F}" type="presParOf" srcId="{17961B9F-547A-4316-940C-20BEE33AE744}" destId="{6D02D1F4-DE5A-4E42-873B-4BAF3D6D7F86}" srcOrd="0" destOrd="0" presId="urn:microsoft.com/office/officeart/2005/8/layout/list1"/>
    <dgm:cxn modelId="{A374624F-886F-44D5-9EC6-76ED4CCE937A}" type="presParOf" srcId="{17961B9F-547A-4316-940C-20BEE33AE744}" destId="{6B70F2A1-D939-4A60-9FC9-EC13C103F04D}" srcOrd="1" destOrd="0" presId="urn:microsoft.com/office/officeart/2005/8/layout/list1"/>
    <dgm:cxn modelId="{C80334ED-5459-4717-96AA-DABC4D7C41F2}" type="presParOf" srcId="{4AA50509-62FA-4A15-A899-6CE50C7F60C2}" destId="{073C0A5C-486B-46EE-A99A-3BB3DB605FC1}" srcOrd="13" destOrd="0" presId="urn:microsoft.com/office/officeart/2005/8/layout/list1"/>
    <dgm:cxn modelId="{DE655B26-DF36-4F75-89B8-A7BBC2446FF8}" type="presParOf" srcId="{4AA50509-62FA-4A15-A899-6CE50C7F60C2}" destId="{752C589E-1754-406C-9313-22FB1E54DF38}" srcOrd="14" destOrd="0" presId="urn:microsoft.com/office/officeart/2005/8/layout/list1"/>
    <dgm:cxn modelId="{803A7846-C69F-4ADE-B0A3-E917952DA7B8}" type="presParOf" srcId="{4AA50509-62FA-4A15-A899-6CE50C7F60C2}" destId="{362A18AF-106C-44E9-B6CE-CF897F5AC595}" srcOrd="15" destOrd="0" presId="urn:microsoft.com/office/officeart/2005/8/layout/list1"/>
    <dgm:cxn modelId="{CE38E05D-C199-4D82-8C1A-B13679C50BCC}" type="presParOf" srcId="{4AA50509-62FA-4A15-A899-6CE50C7F60C2}" destId="{492307EB-B20B-432D-B080-7B54CC1E44AB}" srcOrd="16" destOrd="0" presId="urn:microsoft.com/office/officeart/2005/8/layout/list1"/>
    <dgm:cxn modelId="{A8502EFE-2410-411E-A667-E04DBF62D98D}" type="presParOf" srcId="{492307EB-B20B-432D-B080-7B54CC1E44AB}" destId="{2E3616CB-E50F-4CD5-8786-E96F67167E4D}" srcOrd="0" destOrd="0" presId="urn:microsoft.com/office/officeart/2005/8/layout/list1"/>
    <dgm:cxn modelId="{B637721A-05AD-4E0F-B5A6-A46164663FCB}" type="presParOf" srcId="{492307EB-B20B-432D-B080-7B54CC1E44AB}" destId="{90DE2D01-8B5A-421D-BE85-29929879CFC0}" srcOrd="1" destOrd="0" presId="urn:microsoft.com/office/officeart/2005/8/layout/list1"/>
    <dgm:cxn modelId="{569DE659-999E-4500-AEC2-A6FBA278C913}" type="presParOf" srcId="{4AA50509-62FA-4A15-A899-6CE50C7F60C2}" destId="{31D91761-3EF9-40CC-B026-2112DECFE5E8}" srcOrd="17" destOrd="0" presId="urn:microsoft.com/office/officeart/2005/8/layout/list1"/>
    <dgm:cxn modelId="{73A61075-7E4A-41EA-89B0-2507A1556923}" type="presParOf" srcId="{4AA50509-62FA-4A15-A899-6CE50C7F60C2}" destId="{A47DAE0E-9E4A-4420-A12E-16B7EB7D0514}" srcOrd="18" destOrd="0" presId="urn:microsoft.com/office/officeart/2005/8/layout/list1"/>
    <dgm:cxn modelId="{C8983044-3C9C-4F44-9791-108895FDE0F9}" type="presParOf" srcId="{4AA50509-62FA-4A15-A899-6CE50C7F60C2}" destId="{3897587E-DAA8-4B45-A0A3-CDE01F96086B}" srcOrd="19" destOrd="0" presId="urn:microsoft.com/office/officeart/2005/8/layout/list1"/>
    <dgm:cxn modelId="{AC3A4341-F3E1-4E15-BC15-3C1CD7D37F83}" type="presParOf" srcId="{4AA50509-62FA-4A15-A899-6CE50C7F60C2}" destId="{51114390-AD11-4B90-AC17-009EC9523381}" srcOrd="20" destOrd="0" presId="urn:microsoft.com/office/officeart/2005/8/layout/list1"/>
    <dgm:cxn modelId="{9370B1E1-F588-44FC-B14D-667FCC5A4B54}" type="presParOf" srcId="{51114390-AD11-4B90-AC17-009EC9523381}" destId="{F0AFB83F-A977-4781-97DF-877DE85CE7CB}" srcOrd="0" destOrd="0" presId="urn:microsoft.com/office/officeart/2005/8/layout/list1"/>
    <dgm:cxn modelId="{1163A8A9-E312-41E5-B912-73217E43B5C8}" type="presParOf" srcId="{51114390-AD11-4B90-AC17-009EC9523381}" destId="{9727A669-4296-402A-98AE-147BE20190BC}" srcOrd="1" destOrd="0" presId="urn:microsoft.com/office/officeart/2005/8/layout/list1"/>
    <dgm:cxn modelId="{5CD6875D-5566-4EEF-A69D-1628AC66D6D5}" type="presParOf" srcId="{4AA50509-62FA-4A15-A899-6CE50C7F60C2}" destId="{47D5C6EC-F8F0-4628-B112-7E8671DC5E24}" srcOrd="21" destOrd="0" presId="urn:microsoft.com/office/officeart/2005/8/layout/list1"/>
    <dgm:cxn modelId="{94DC2AF9-139E-48D1-8D0F-F0F1A59D4C98}" type="presParOf" srcId="{4AA50509-62FA-4A15-A899-6CE50C7F60C2}" destId="{CAFB3152-8E89-4D5B-88C3-3AAD5B37682F}" srcOrd="22" destOrd="0" presId="urn:microsoft.com/office/officeart/2005/8/layout/list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6D77742E-0FD8-4C64-906A-63EF6FE076AC}" type="doc">
      <dgm:prSet loTypeId="urn:microsoft.com/office/officeart/2005/8/layout/vList2" loCatId="list" qsTypeId="urn:microsoft.com/office/officeart/2005/8/quickstyle/simple1" qsCatId="simple" csTypeId="urn:microsoft.com/office/officeart/2005/8/colors/accent3_2" csCatId="accent3" phldr="1"/>
      <dgm:spPr/>
      <dgm:t>
        <a:bodyPr/>
        <a:lstStyle/>
        <a:p>
          <a:endParaRPr lang="sk-SK"/>
        </a:p>
      </dgm:t>
    </dgm:pt>
    <dgm:pt modelId="{74ED8060-BFE9-4B72-AD09-FB874E1A5958}">
      <dgm:prSet phldrT="[Text]" custT="1"/>
      <dgm:spPr/>
      <dgm:t>
        <a:bodyPr/>
        <a:lstStyle/>
        <a:p>
          <a:r>
            <a:rPr lang="sk-SK" altLang="sk-SK" sz="2800" b="1" dirty="0" err="1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one</a:t>
          </a:r>
          <a:r>
            <a:rPr lang="sk-SK" altLang="sk-SK" sz="2800" b="1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sk-SK" altLang="sk-SK" sz="2800" b="1" dirty="0" err="1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line</a:t>
          </a:r>
          <a:r>
            <a:rPr lang="sk-SK" altLang="sk-SK" sz="2800" b="1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systém </a:t>
          </a:r>
          <a:endParaRPr lang="sk-SK" sz="2800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2B3F80C1-921B-4593-A993-06848B98CB91}" type="parTrans" cxnId="{F6B07280-9974-46AE-885A-9CAB73CC9B3C}">
      <dgm:prSet/>
      <dgm:spPr/>
      <dgm:t>
        <a:bodyPr/>
        <a:lstStyle/>
        <a:p>
          <a:endParaRPr lang="sk-SK" sz="280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B8179827-0278-4D2C-B5F2-962A67DA517F}" type="sibTrans" cxnId="{F6B07280-9974-46AE-885A-9CAB73CC9B3C}">
      <dgm:prSet/>
      <dgm:spPr/>
      <dgm:t>
        <a:bodyPr/>
        <a:lstStyle/>
        <a:p>
          <a:endParaRPr lang="sk-SK" sz="280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F1BA1572-C4FD-4CFE-9599-E959685E5811}">
      <dgm:prSet phldrT="[Text]" custT="1"/>
      <dgm:spPr/>
      <dgm:t>
        <a:bodyPr/>
        <a:lstStyle/>
        <a:p>
          <a:r>
            <a:rPr lang="sk-SK" sz="28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spoločný pre lekára a sestru</a:t>
          </a:r>
          <a:endParaRPr lang="sk-SK" sz="2800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A4B8201D-6A87-4994-BF23-1ED21B35B532}" type="parTrans" cxnId="{3495BB8E-33BE-42CB-AE5F-CB3580218787}">
      <dgm:prSet/>
      <dgm:spPr/>
      <dgm:t>
        <a:bodyPr/>
        <a:lstStyle/>
        <a:p>
          <a:endParaRPr lang="sk-SK" sz="280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593C3BCC-CEC6-4266-9CA0-F2F7817FA413}" type="sibTrans" cxnId="{3495BB8E-33BE-42CB-AE5F-CB3580218787}">
      <dgm:prSet/>
      <dgm:spPr/>
      <dgm:t>
        <a:bodyPr/>
        <a:lstStyle/>
        <a:p>
          <a:endParaRPr lang="sk-SK" sz="280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4BE10AEB-3358-42AE-9DFD-E47E5DD52D58}">
      <dgm:prSet phldrT="[Text]" custT="1"/>
      <dgm:spPr/>
      <dgm:t>
        <a:bodyPr/>
        <a:lstStyle/>
        <a:p>
          <a:r>
            <a:rPr lang="sk-SK" sz="2800" b="1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systém oddelenej dokumentácie</a:t>
          </a:r>
          <a:endParaRPr lang="sk-SK" sz="2800" b="1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A7FC3166-CD36-43AA-97DB-1C95717E2804}" type="parTrans" cxnId="{7DEFA84F-66C5-4C95-9913-0C1E0D8FE4A4}">
      <dgm:prSet/>
      <dgm:spPr/>
      <dgm:t>
        <a:bodyPr/>
        <a:lstStyle/>
        <a:p>
          <a:endParaRPr lang="sk-SK" sz="280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C89840F2-7C70-4EC5-9119-2DCDDE132CFE}" type="sibTrans" cxnId="{7DEFA84F-66C5-4C95-9913-0C1E0D8FE4A4}">
      <dgm:prSet/>
      <dgm:spPr/>
      <dgm:t>
        <a:bodyPr/>
        <a:lstStyle/>
        <a:p>
          <a:endParaRPr lang="sk-SK" sz="280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53C49518-97BF-4272-922A-954454FE31DF}">
      <dgm:prSet phldrT="[Text]" custT="1"/>
      <dgm:spPr/>
      <dgm:t>
        <a:bodyPr/>
        <a:lstStyle/>
        <a:p>
          <a:r>
            <a:rPr lang="sk-SK" altLang="sk-SK" sz="28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lekár a sestra dokumentuje oddelene</a:t>
          </a:r>
          <a:r>
            <a:rPr lang="cs-CZ" altLang="sk-SK" sz="28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endParaRPr lang="sk-SK" sz="2800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246EFBF9-D147-48E5-8C01-D67E2A3FAE2F}" type="parTrans" cxnId="{2080D725-31DE-4050-B5E1-CAD433E567D4}">
      <dgm:prSet/>
      <dgm:spPr/>
      <dgm:t>
        <a:bodyPr/>
        <a:lstStyle/>
        <a:p>
          <a:endParaRPr lang="sk-SK" sz="280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C0FC89E5-FFAB-407E-9215-CF5A3728B951}" type="sibTrans" cxnId="{2080D725-31DE-4050-B5E1-CAD433E567D4}">
      <dgm:prSet/>
      <dgm:spPr/>
      <dgm:t>
        <a:bodyPr/>
        <a:lstStyle/>
        <a:p>
          <a:endParaRPr lang="sk-SK" sz="280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3C35FDA2-D453-4FED-88F2-D3A802FB96D4}" type="pres">
      <dgm:prSet presAssocID="{6D77742E-0FD8-4C64-906A-63EF6FE076AC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sk-SK"/>
        </a:p>
      </dgm:t>
    </dgm:pt>
    <dgm:pt modelId="{1B8CA807-495E-40BF-BF99-8155C330D48A}" type="pres">
      <dgm:prSet presAssocID="{74ED8060-BFE9-4B72-AD09-FB874E1A5958}" presName="parentText" presStyleLbl="node1" presStyleIdx="0" presStyleCnt="2">
        <dgm:presLayoutVars>
          <dgm:chMax val="0"/>
          <dgm:bulletEnabled val="1"/>
        </dgm:presLayoutVars>
      </dgm:prSet>
      <dgm:spPr/>
      <dgm:t>
        <a:bodyPr/>
        <a:lstStyle/>
        <a:p>
          <a:endParaRPr lang="sk-SK"/>
        </a:p>
      </dgm:t>
    </dgm:pt>
    <dgm:pt modelId="{CAE5919E-E7C6-4986-AC15-73CE01C344CC}" type="pres">
      <dgm:prSet presAssocID="{74ED8060-BFE9-4B72-AD09-FB874E1A5958}" presName="childText" presStyleLbl="revTx" presStyleIdx="0" presStyleCnt="2">
        <dgm:presLayoutVars>
          <dgm:bulletEnabled val="1"/>
        </dgm:presLayoutVars>
      </dgm:prSet>
      <dgm:spPr/>
      <dgm:t>
        <a:bodyPr/>
        <a:lstStyle/>
        <a:p>
          <a:endParaRPr lang="sk-SK"/>
        </a:p>
      </dgm:t>
    </dgm:pt>
    <dgm:pt modelId="{FFD7F38F-5E9B-42B2-9F06-36A21F4AFD24}" type="pres">
      <dgm:prSet presAssocID="{4BE10AEB-3358-42AE-9DFD-E47E5DD52D58}" presName="parentText" presStyleLbl="node1" presStyleIdx="1" presStyleCnt="2">
        <dgm:presLayoutVars>
          <dgm:chMax val="0"/>
          <dgm:bulletEnabled val="1"/>
        </dgm:presLayoutVars>
      </dgm:prSet>
      <dgm:spPr/>
      <dgm:t>
        <a:bodyPr/>
        <a:lstStyle/>
        <a:p>
          <a:endParaRPr lang="sk-SK"/>
        </a:p>
      </dgm:t>
    </dgm:pt>
    <dgm:pt modelId="{7BAD0462-7C9D-4065-81B6-EF8CE949B1AD}" type="pres">
      <dgm:prSet presAssocID="{4BE10AEB-3358-42AE-9DFD-E47E5DD52D58}" presName="childText" presStyleLbl="revTx" presStyleIdx="1" presStyleCnt="2">
        <dgm:presLayoutVars>
          <dgm:bulletEnabled val="1"/>
        </dgm:presLayoutVars>
      </dgm:prSet>
      <dgm:spPr/>
      <dgm:t>
        <a:bodyPr/>
        <a:lstStyle/>
        <a:p>
          <a:endParaRPr lang="sk-SK"/>
        </a:p>
      </dgm:t>
    </dgm:pt>
  </dgm:ptLst>
  <dgm:cxnLst>
    <dgm:cxn modelId="{7DEFA84F-66C5-4C95-9913-0C1E0D8FE4A4}" srcId="{6D77742E-0FD8-4C64-906A-63EF6FE076AC}" destId="{4BE10AEB-3358-42AE-9DFD-E47E5DD52D58}" srcOrd="1" destOrd="0" parTransId="{A7FC3166-CD36-43AA-97DB-1C95717E2804}" sibTransId="{C89840F2-7C70-4EC5-9119-2DCDDE132CFE}"/>
    <dgm:cxn modelId="{BDC771DE-022A-41FE-A63C-2AAAA4BCECA2}" type="presOf" srcId="{6D77742E-0FD8-4C64-906A-63EF6FE076AC}" destId="{3C35FDA2-D453-4FED-88F2-D3A802FB96D4}" srcOrd="0" destOrd="0" presId="urn:microsoft.com/office/officeart/2005/8/layout/vList2"/>
    <dgm:cxn modelId="{F6B07280-9974-46AE-885A-9CAB73CC9B3C}" srcId="{6D77742E-0FD8-4C64-906A-63EF6FE076AC}" destId="{74ED8060-BFE9-4B72-AD09-FB874E1A5958}" srcOrd="0" destOrd="0" parTransId="{2B3F80C1-921B-4593-A993-06848B98CB91}" sibTransId="{B8179827-0278-4D2C-B5F2-962A67DA517F}"/>
    <dgm:cxn modelId="{C4A7F1FB-F4FD-48A9-A571-70555AD1F959}" type="presOf" srcId="{53C49518-97BF-4272-922A-954454FE31DF}" destId="{7BAD0462-7C9D-4065-81B6-EF8CE949B1AD}" srcOrd="0" destOrd="0" presId="urn:microsoft.com/office/officeart/2005/8/layout/vList2"/>
    <dgm:cxn modelId="{DA8D7B67-5344-4A36-88E1-F42F8A1F397E}" type="presOf" srcId="{F1BA1572-C4FD-4CFE-9599-E959685E5811}" destId="{CAE5919E-E7C6-4986-AC15-73CE01C344CC}" srcOrd="0" destOrd="0" presId="urn:microsoft.com/office/officeart/2005/8/layout/vList2"/>
    <dgm:cxn modelId="{2080D725-31DE-4050-B5E1-CAD433E567D4}" srcId="{4BE10AEB-3358-42AE-9DFD-E47E5DD52D58}" destId="{53C49518-97BF-4272-922A-954454FE31DF}" srcOrd="0" destOrd="0" parTransId="{246EFBF9-D147-48E5-8C01-D67E2A3FAE2F}" sibTransId="{C0FC89E5-FFAB-407E-9215-CF5A3728B951}"/>
    <dgm:cxn modelId="{F22703A3-BBF5-4AAC-AE0D-F43642683D98}" type="presOf" srcId="{4BE10AEB-3358-42AE-9DFD-E47E5DD52D58}" destId="{FFD7F38F-5E9B-42B2-9F06-36A21F4AFD24}" srcOrd="0" destOrd="0" presId="urn:microsoft.com/office/officeart/2005/8/layout/vList2"/>
    <dgm:cxn modelId="{D4124057-D946-48C1-ACAA-2588DD62D05A}" type="presOf" srcId="{74ED8060-BFE9-4B72-AD09-FB874E1A5958}" destId="{1B8CA807-495E-40BF-BF99-8155C330D48A}" srcOrd="0" destOrd="0" presId="urn:microsoft.com/office/officeart/2005/8/layout/vList2"/>
    <dgm:cxn modelId="{3495BB8E-33BE-42CB-AE5F-CB3580218787}" srcId="{74ED8060-BFE9-4B72-AD09-FB874E1A5958}" destId="{F1BA1572-C4FD-4CFE-9599-E959685E5811}" srcOrd="0" destOrd="0" parTransId="{A4B8201D-6A87-4994-BF23-1ED21B35B532}" sibTransId="{593C3BCC-CEC6-4266-9CA0-F2F7817FA413}"/>
    <dgm:cxn modelId="{15E509EF-BC96-4A2A-84DD-0F29B7BD8F2F}" type="presParOf" srcId="{3C35FDA2-D453-4FED-88F2-D3A802FB96D4}" destId="{1B8CA807-495E-40BF-BF99-8155C330D48A}" srcOrd="0" destOrd="0" presId="urn:microsoft.com/office/officeart/2005/8/layout/vList2"/>
    <dgm:cxn modelId="{A9C3DCD8-8EF5-4222-BA57-196721B6F92D}" type="presParOf" srcId="{3C35FDA2-D453-4FED-88F2-D3A802FB96D4}" destId="{CAE5919E-E7C6-4986-AC15-73CE01C344CC}" srcOrd="1" destOrd="0" presId="urn:microsoft.com/office/officeart/2005/8/layout/vList2"/>
    <dgm:cxn modelId="{E026F610-7816-4D82-B162-CFAA460460B2}" type="presParOf" srcId="{3C35FDA2-D453-4FED-88F2-D3A802FB96D4}" destId="{FFD7F38F-5E9B-42B2-9F06-36A21F4AFD24}" srcOrd="2" destOrd="0" presId="urn:microsoft.com/office/officeart/2005/8/layout/vList2"/>
    <dgm:cxn modelId="{3E5C3EF6-A272-4B56-A4D4-4BF440443B76}" type="presParOf" srcId="{3C35FDA2-D453-4FED-88F2-D3A802FB96D4}" destId="{7BAD0462-7C9D-4065-81B6-EF8CE949B1AD}" srcOrd="3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list1">
  <dgm:title val=""/>
  <dgm:desc val=""/>
  <dgm:catLst>
    <dgm:cat type="list" pri="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4" srcId="0" destId="1" srcOrd="0" destOrd="0"/>
        <dgm:cxn modelId="5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dir/>
      <dgm:animLvl val="lvl"/>
      <dgm:resizeHandles val="exact"/>
    </dgm:varLst>
    <dgm:choose name="Name0">
      <dgm:if name="Name1" func="var" arg="dir" op="equ" val="norm">
        <dgm:alg type="lin">
          <dgm:param type="linDir" val="fromT"/>
          <dgm:param type="vertAlign" val="mid"/>
          <dgm:param type="horzAlign" val="l"/>
          <dgm:param type="nodeHorzAlign" val="l"/>
        </dgm:alg>
      </dgm:if>
      <dgm:else name="Name2">
        <dgm:alg type="lin">
          <dgm:param type="linDir" val="fromT"/>
          <dgm:param type="vertAlign" val="mid"/>
          <dgm:param type="horzAlign" val="r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parentLin" refType="w"/>
      <dgm:constr type="h" for="ch" forName="parentLin" val="INF"/>
      <dgm:constr type="w" for="des" forName="parentLeftMargin" refType="w" fact="0.05"/>
      <dgm:constr type="w" for="des" forName="parentText" refType="w" fact="0.7"/>
      <dgm:constr type="h" for="des" forName="parentText" refType="primFontSz" refFor="des" refForName="parentText" fact="0.82"/>
      <dgm:constr type="h" for="ch" forName="negativeSpace" refType="primFontSz" refFor="des" refForName="parentText" fact="-0.41"/>
      <dgm:constr type="h" for="ch" forName="negativeSpace" refType="h" refFor="des" refForName="parentText" op="lte" fact="-0.82"/>
      <dgm:constr type="h" for="ch" forName="negativeSpace" refType="h" refFor="des" refForName="parentText" op="gte" fact="-0.82"/>
      <dgm:constr type="w" for="ch" forName="childText" refType="w"/>
      <dgm:constr type="h" for="ch" forName="childText" refType="primFontSz" refFor="des" refForName="parentText" fact="0.7"/>
      <dgm:constr type="primFontSz" for="des" forName="parentText" val="65"/>
      <dgm:constr type="primFontSz" for="ch" forName="childText" refType="primFontSz" refFor="des" refForName="parentText"/>
      <dgm:constr type="tMarg" for="ch" forName="childText" refType="primFontSz" refFor="des" refForName="parentText" fact="1.64"/>
      <dgm:constr type="tMarg" for="ch" forName="childText" refType="h" refFor="des" refForName="parentText" op="lte" fact="3.28"/>
      <dgm:constr type="tMarg" for="ch" forName="childText" refType="h" refFor="des" refForName="parentText" op="gte" fact="3.28"/>
      <dgm:constr type="lMarg" for="ch" forName="childText" refType="w" fact="0.22"/>
      <dgm:constr type="rMarg" for="ch" forName="childText" refType="lMarg" refFor="ch" refForName="childText"/>
      <dgm:constr type="lMarg" for="des" forName="parentText" refType="w" fact="0.075"/>
      <dgm:constr type="rMarg" for="des" forName="parentText" refType="lMarg" refFor="des" refForName="parentText"/>
      <dgm:constr type="h" for="ch" forName="spaceBetweenRectangles" refType="primFontSz" refFor="des" refForName="parentText" fact="0.15"/>
    </dgm:constrLst>
    <dgm:ruleLst>
      <dgm:rule type="primFontSz" for="des" forName="parentText" val="5" fact="NaN" max="NaN"/>
    </dgm:ruleLst>
    <dgm:forEach name="Name3" axis="ch" ptType="node">
      <dgm:layoutNode name="parentLin">
        <dgm:choose name="Name4">
          <dgm:if name="Name5" func="var" arg="dir" op="equ" val="norm">
            <dgm:alg type="lin">
              <dgm:param type="linDir" val="fromL"/>
              <dgm:param type="horzAlign" val="l"/>
              <dgm:param type="nodeHorzAlign" val="l"/>
            </dgm:alg>
          </dgm:if>
          <dgm:else name="Name6">
            <dgm:alg type="lin">
              <dgm:param type="linDir" val="fromR"/>
              <dgm:param type="horzAlign" val="r"/>
              <dgm:param type="nodeHorzAlign" val="r"/>
            </dgm:alg>
          </dgm:else>
        </dgm:choose>
        <dgm:shape xmlns:r="http://schemas.openxmlformats.org/officeDocument/2006/relationships" r:blip="">
          <dgm:adjLst/>
        </dgm:shape>
        <dgm:presOf/>
        <dgm:constrLst/>
        <dgm:ruleLst/>
        <dgm:layoutNode name="parentLeftMargin">
          <dgm:alg type="sp"/>
          <dgm:shape xmlns:r="http://schemas.openxmlformats.org/officeDocument/2006/relationships" type="rect" r:blip="" hideGeom="1">
            <dgm:adjLst/>
          </dgm:shape>
          <dgm:presOf axis="self"/>
          <dgm:constrLst>
            <dgm:constr type="h"/>
          </dgm:constrLst>
          <dgm:ruleLst/>
        </dgm:layoutNode>
        <dgm:layoutNode name="parentText" styleLbl="node1">
          <dgm:varLst>
            <dgm:chMax val="0"/>
            <dgm:bulletEnabled val="1"/>
          </dgm:varLst>
          <dgm:choose name="Name7">
            <dgm:if name="Name8" func="var" arg="dir" op="equ" val="norm">
              <dgm:alg type="tx">
                <dgm:param type="parTxLTRAlign" val="l"/>
                <dgm:param type="parTxRTLAlign" val="l"/>
              </dgm:alg>
            </dgm:if>
            <dgm:else name="Name9">
              <dgm:alg type="tx">
                <dgm:param type="parTxLTRAlign" val="r"/>
                <dgm:param type="parTxRTLAlign" val="r"/>
              </dgm:alg>
            </dgm:else>
          </dgm:choose>
          <dgm:shape xmlns:r="http://schemas.openxmlformats.org/officeDocument/2006/relationships" type="roundRect" r:blip="">
            <dgm:adjLst/>
          </dgm:shape>
          <dgm:presOf axis="self" ptType="node"/>
          <dgm:constrLst>
            <dgm:constr type="tMarg"/>
            <dgm:constr type="bMarg"/>
          </dgm:constrLst>
          <dgm:ruleLst/>
        </dgm:layoutNode>
      </dgm:layoutNode>
      <dgm:layoutNode name="negative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childText" styleLbl="conFgAcc1">
        <dgm:varLst>
          <dgm:bulletEnabled val="1"/>
        </dgm:varLst>
        <dgm:alg type="tx">
          <dgm:param type="stBulletLvl" val="1"/>
        </dgm:alg>
        <dgm:shape xmlns:r="http://schemas.openxmlformats.org/officeDocument/2006/relationships" type="rect" r:blip="" zOrderOff="-2">
          <dgm:adjLst/>
        </dgm:shape>
        <dgm:presOf axis="des" ptType="node"/>
        <dgm:constrLst>
          <dgm:constr type="secFontSz" refType="primFontSz"/>
        </dgm:constrLst>
        <dgm:ruleLst>
          <dgm:rule type="h" val="INF" fact="NaN" max="NaN"/>
        </dgm:ruleLst>
      </dgm:layoutNode>
      <dgm:forEach name="Name10" axis="followSib" ptType="sibTrans" cnt="1">
        <dgm:layoutNode name="spaceBetweenRectangle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á snímka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Nadpis 8"/>
          <p:cNvSpPr>
            <a:spLocks noGrp="1"/>
          </p:cNvSpPr>
          <p:nvPr>
            <p:ph type="ctrTitle"/>
          </p:nvPr>
        </p:nvSpPr>
        <p:spPr>
          <a:xfrm>
            <a:off x="711200" y="1371600"/>
            <a:ext cx="10468864" cy="1828800"/>
          </a:xfrm>
          <a:ln>
            <a:noFill/>
          </a:ln>
        </p:spPr>
        <p:txBody>
          <a:bodyPr vert="horz" tIns="0" rIns="18288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>
            <a:lvl1pPr algn="r" rtl="0">
              <a:spcBef>
                <a:spcPct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sk-SK" smtClean="0"/>
              <a:t>Upravte štýly predlohy textu</a:t>
            </a:r>
            <a:endParaRPr kumimoji="0" lang="en-US"/>
          </a:p>
        </p:txBody>
      </p:sp>
      <p:sp>
        <p:nvSpPr>
          <p:cNvPr id="17" name="Podnadpis 16"/>
          <p:cNvSpPr>
            <a:spLocks noGrp="1"/>
          </p:cNvSpPr>
          <p:nvPr>
            <p:ph type="subTitle" idx="1"/>
          </p:nvPr>
        </p:nvSpPr>
        <p:spPr>
          <a:xfrm>
            <a:off x="711200" y="3228536"/>
            <a:ext cx="10472928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sk-SK" smtClean="0"/>
              <a:t>Kliknutím upravte štýl predlohy podnadpisov</a:t>
            </a:r>
            <a:endParaRPr kumimoji="0" lang="en-US"/>
          </a:p>
        </p:txBody>
      </p:sp>
      <p:sp>
        <p:nvSpPr>
          <p:cNvPr id="30" name="Zástupný symbol dátumu 2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60EA64-D806-43AC-9DF2-F8C432F32B4C}" type="datetimeFigureOut">
              <a:rPr lang="en-US" smtClean="0"/>
              <a:t>12/13/2018</a:t>
            </a:fld>
            <a:endParaRPr lang="en-US" dirty="0"/>
          </a:p>
        </p:txBody>
      </p:sp>
      <p:sp>
        <p:nvSpPr>
          <p:cNvPr id="19" name="Zástupný symbol päty 1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27" name="Zástupný symbol čísla snímky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620532170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sk-SK" smtClean="0"/>
              <a:t>Upravte štýly predlohy textu</a:t>
            </a:r>
            <a:endParaRPr kumimoji="0" lang="en-US"/>
          </a:p>
        </p:txBody>
      </p:sp>
      <p:sp>
        <p:nvSpPr>
          <p:cNvPr id="3" name="Zástupný symbol obsah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sk-SK" smtClean="0"/>
              <a:t>Upraviť štýly predlohy textu</a:t>
            </a:r>
          </a:p>
          <a:p>
            <a:pPr lvl="1" eaLnBrk="1" latinLnBrk="0" hangingPunct="1"/>
            <a:r>
              <a:rPr lang="sk-SK" smtClean="0"/>
              <a:t>Druhá úroveň</a:t>
            </a:r>
          </a:p>
          <a:p>
            <a:pPr lvl="2" eaLnBrk="1" latinLnBrk="0" hangingPunct="1"/>
            <a:r>
              <a:rPr lang="sk-SK" smtClean="0"/>
              <a:t>Tretia úroveň</a:t>
            </a:r>
          </a:p>
          <a:p>
            <a:pPr lvl="3" eaLnBrk="1" latinLnBrk="0" hangingPunct="1"/>
            <a:r>
              <a:rPr lang="sk-SK" smtClean="0"/>
              <a:t>Štvrtá úroveň</a:t>
            </a:r>
          </a:p>
          <a:p>
            <a:pPr lvl="4" eaLnBrk="1" latinLnBrk="0" hangingPunct="1"/>
            <a:r>
              <a:rPr lang="sk-SK" smtClean="0"/>
              <a:t>Piata úroveň</a:t>
            </a:r>
            <a:endParaRPr kumimoji="0" lang="en-US"/>
          </a:p>
        </p:txBody>
      </p:sp>
      <p:sp>
        <p:nvSpPr>
          <p:cNvPr id="4" name="Zástupný symbol dátumu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60EA64-D806-43AC-9DF2-F8C432F32B4C}" type="datetimeFigureOut">
              <a:rPr lang="en-US" smtClean="0"/>
              <a:t>12/13/2018</a:t>
            </a:fld>
            <a:endParaRPr lang="en-US" dirty="0"/>
          </a:p>
        </p:txBody>
      </p:sp>
      <p:sp>
        <p:nvSpPr>
          <p:cNvPr id="5" name="Zástupný symbol päty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Zástupný symbol čísla snímky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51963666"/>
      </p:ext>
    </p:extLst>
  </p:cSld>
  <p:clrMapOvr>
    <a:masterClrMapping/>
  </p:clrMapOvr>
  <p:hf sldNum="0" hdr="0" ftr="0" dt="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Hlavička sekcie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07136" y="1316736"/>
            <a:ext cx="10363200" cy="1362456"/>
          </a:xfrm>
          <a:ln>
            <a:noFill/>
          </a:ln>
        </p:spPr>
        <p:txBody>
          <a:bodyPr vert="horz" tIns="0" bIns="0" anchor="b">
            <a:no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</a:sp3d>
          </a:bodyPr>
          <a:lstStyle>
            <a:lvl1pPr algn="l" rtl="0">
              <a:spcBef>
                <a:spcPct val="0"/>
              </a:spcBef>
              <a:buNone/>
              <a:defRPr lang="en-US" sz="5600" b="1" cap="none" baseline="0" dirty="0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sk-SK" smtClean="0"/>
              <a:t>Upravte štýly predlohy textu</a:t>
            </a:r>
            <a:endParaRPr kumimoji="0" lang="en-US"/>
          </a:p>
        </p:txBody>
      </p:sp>
      <p:sp>
        <p:nvSpPr>
          <p:cNvPr id="3" name="Zástupný symbol textu 2"/>
          <p:cNvSpPr>
            <a:spLocks noGrp="1"/>
          </p:cNvSpPr>
          <p:nvPr>
            <p:ph type="body" idx="1"/>
          </p:nvPr>
        </p:nvSpPr>
        <p:spPr>
          <a:xfrm>
            <a:off x="707136" y="2704664"/>
            <a:ext cx="10363200" cy="1509712"/>
          </a:xfrm>
        </p:spPr>
        <p:txBody>
          <a:bodyPr lIns="45720" rIns="45720" anchor="t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sk-SK" smtClean="0"/>
              <a:t>Upraviť štýly predlohy textu</a:t>
            </a:r>
          </a:p>
        </p:txBody>
      </p:sp>
      <p:sp>
        <p:nvSpPr>
          <p:cNvPr id="4" name="Zástupný symbol dátumu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60EA64-D806-43AC-9DF2-F8C432F32B4C}" type="datetimeFigureOut">
              <a:rPr lang="en-US" smtClean="0"/>
              <a:t>12/13/2018</a:t>
            </a:fld>
            <a:endParaRPr lang="en-US" dirty="0"/>
          </a:p>
        </p:txBody>
      </p:sp>
      <p:sp>
        <p:nvSpPr>
          <p:cNvPr id="5" name="Zástupný symbol päty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Zástupný symbol čísla snímky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593050822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09600" y="704088"/>
            <a:ext cx="10972800" cy="1143000"/>
          </a:xfrm>
        </p:spPr>
        <p:txBody>
          <a:bodyPr/>
          <a:lstStyle/>
          <a:p>
            <a:r>
              <a:rPr kumimoji="0" lang="sk-SK" smtClean="0"/>
              <a:t>Upravte štýly predlohy textu</a:t>
            </a:r>
            <a:endParaRPr kumimoji="0" lang="en-US"/>
          </a:p>
        </p:txBody>
      </p:sp>
      <p:sp>
        <p:nvSpPr>
          <p:cNvPr id="3" name="Zástupný symbol obsahu 2"/>
          <p:cNvSpPr>
            <a:spLocks noGrp="1"/>
          </p:cNvSpPr>
          <p:nvPr>
            <p:ph sz="half" idx="1"/>
          </p:nvPr>
        </p:nvSpPr>
        <p:spPr>
          <a:xfrm>
            <a:off x="609600" y="1920085"/>
            <a:ext cx="53848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sk-SK" smtClean="0"/>
              <a:t>Upraviť štýly predlohy textu</a:t>
            </a:r>
          </a:p>
          <a:p>
            <a:pPr lvl="1" eaLnBrk="1" latinLnBrk="0" hangingPunct="1"/>
            <a:r>
              <a:rPr lang="sk-SK" smtClean="0"/>
              <a:t>Druhá úroveň</a:t>
            </a:r>
          </a:p>
          <a:p>
            <a:pPr lvl="2" eaLnBrk="1" latinLnBrk="0" hangingPunct="1"/>
            <a:r>
              <a:rPr lang="sk-SK" smtClean="0"/>
              <a:t>Tretia úroveň</a:t>
            </a:r>
          </a:p>
          <a:p>
            <a:pPr lvl="3" eaLnBrk="1" latinLnBrk="0" hangingPunct="1"/>
            <a:r>
              <a:rPr lang="sk-SK" smtClean="0"/>
              <a:t>Štvrtá úroveň</a:t>
            </a:r>
          </a:p>
          <a:p>
            <a:pPr lvl="4" eaLnBrk="1" latinLnBrk="0" hangingPunct="1"/>
            <a:r>
              <a:rPr lang="sk-SK" smtClean="0"/>
              <a:t>Piata úroveň</a:t>
            </a:r>
            <a:endParaRPr kumimoji="0" lang="en-US"/>
          </a:p>
        </p:txBody>
      </p:sp>
      <p:sp>
        <p:nvSpPr>
          <p:cNvPr id="4" name="Zástupný symbol obsahu 3"/>
          <p:cNvSpPr>
            <a:spLocks noGrp="1"/>
          </p:cNvSpPr>
          <p:nvPr>
            <p:ph sz="half" idx="2"/>
          </p:nvPr>
        </p:nvSpPr>
        <p:spPr>
          <a:xfrm>
            <a:off x="6197600" y="1920085"/>
            <a:ext cx="53848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sk-SK" smtClean="0"/>
              <a:t>Upraviť štýly predlohy textu</a:t>
            </a:r>
          </a:p>
          <a:p>
            <a:pPr lvl="1" eaLnBrk="1" latinLnBrk="0" hangingPunct="1"/>
            <a:r>
              <a:rPr lang="sk-SK" smtClean="0"/>
              <a:t>Druhá úroveň</a:t>
            </a:r>
          </a:p>
          <a:p>
            <a:pPr lvl="2" eaLnBrk="1" latinLnBrk="0" hangingPunct="1"/>
            <a:r>
              <a:rPr lang="sk-SK" smtClean="0"/>
              <a:t>Tretia úroveň</a:t>
            </a:r>
          </a:p>
          <a:p>
            <a:pPr lvl="3" eaLnBrk="1" latinLnBrk="0" hangingPunct="1"/>
            <a:r>
              <a:rPr lang="sk-SK" smtClean="0"/>
              <a:t>Štvrtá úroveň</a:t>
            </a:r>
          </a:p>
          <a:p>
            <a:pPr lvl="4" eaLnBrk="1" latinLnBrk="0" hangingPunct="1"/>
            <a:r>
              <a:rPr lang="sk-SK" smtClean="0"/>
              <a:t>Piata úroveň</a:t>
            </a:r>
            <a:endParaRPr kumimoji="0" lang="en-US"/>
          </a:p>
        </p:txBody>
      </p:sp>
      <p:sp>
        <p:nvSpPr>
          <p:cNvPr id="5" name="Zástupný symbol dátumu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134690-1557-4C89-A502-4959FE7FAD70}" type="datetimeFigureOut">
              <a:rPr lang="en-US" smtClean="0"/>
              <a:t>12/13/2018</a:t>
            </a:fld>
            <a:endParaRPr lang="en-US" dirty="0"/>
          </a:p>
        </p:txBody>
      </p:sp>
      <p:sp>
        <p:nvSpPr>
          <p:cNvPr id="6" name="Zástupný symbol päty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Zástupný symbol čísla snímky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6946865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an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09600" y="704088"/>
            <a:ext cx="10972800" cy="1143000"/>
          </a:xfrm>
        </p:spPr>
        <p:txBody>
          <a:bodyPr tIns="45720" anchor="b"/>
          <a:lstStyle>
            <a:lvl1pPr>
              <a:defRPr/>
            </a:lvl1pPr>
          </a:lstStyle>
          <a:p>
            <a:r>
              <a:rPr kumimoji="0" lang="sk-SK" smtClean="0"/>
              <a:t>Upravte štýly predlohy textu</a:t>
            </a:r>
            <a:endParaRPr kumimoji="0" lang="en-US"/>
          </a:p>
        </p:txBody>
      </p:sp>
      <p:sp>
        <p:nvSpPr>
          <p:cNvPr id="3" name="Zástupný symbol textu 2"/>
          <p:cNvSpPr>
            <a:spLocks noGrp="1"/>
          </p:cNvSpPr>
          <p:nvPr>
            <p:ph type="body" idx="1"/>
          </p:nvPr>
        </p:nvSpPr>
        <p:spPr>
          <a:xfrm>
            <a:off x="609600" y="1855248"/>
            <a:ext cx="5386917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sk-SK" smtClean="0"/>
              <a:t>Upraviť štýly predlohy textu</a:t>
            </a:r>
          </a:p>
        </p:txBody>
      </p:sp>
      <p:sp>
        <p:nvSpPr>
          <p:cNvPr id="4" name="Zástupný symbol textu 3"/>
          <p:cNvSpPr>
            <a:spLocks noGrp="1"/>
          </p:cNvSpPr>
          <p:nvPr>
            <p:ph type="body" sz="half" idx="3"/>
          </p:nvPr>
        </p:nvSpPr>
        <p:spPr>
          <a:xfrm>
            <a:off x="6193368" y="1859758"/>
            <a:ext cx="5389033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sk-SK" smtClean="0"/>
              <a:t>Upraviť štýly predlohy textu</a:t>
            </a:r>
          </a:p>
        </p:txBody>
      </p:sp>
      <p:sp>
        <p:nvSpPr>
          <p:cNvPr id="5" name="Zástupný symbol obsahu 4"/>
          <p:cNvSpPr>
            <a:spLocks noGrp="1"/>
          </p:cNvSpPr>
          <p:nvPr>
            <p:ph sz="quarter" idx="2"/>
          </p:nvPr>
        </p:nvSpPr>
        <p:spPr>
          <a:xfrm>
            <a:off x="609600" y="2514600"/>
            <a:ext cx="5386917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sk-SK" smtClean="0"/>
              <a:t>Upraviť štýly predlohy textu</a:t>
            </a:r>
          </a:p>
          <a:p>
            <a:pPr lvl="1" eaLnBrk="1" latinLnBrk="0" hangingPunct="1"/>
            <a:r>
              <a:rPr lang="sk-SK" smtClean="0"/>
              <a:t>Druhá úroveň</a:t>
            </a:r>
          </a:p>
          <a:p>
            <a:pPr lvl="2" eaLnBrk="1" latinLnBrk="0" hangingPunct="1"/>
            <a:r>
              <a:rPr lang="sk-SK" smtClean="0"/>
              <a:t>Tretia úroveň</a:t>
            </a:r>
          </a:p>
          <a:p>
            <a:pPr lvl="3" eaLnBrk="1" latinLnBrk="0" hangingPunct="1"/>
            <a:r>
              <a:rPr lang="sk-SK" smtClean="0"/>
              <a:t>Štvrtá úroveň</a:t>
            </a:r>
          </a:p>
          <a:p>
            <a:pPr lvl="4" eaLnBrk="1" latinLnBrk="0" hangingPunct="1"/>
            <a:r>
              <a:rPr lang="sk-SK" smtClean="0"/>
              <a:t>Piata úroveň</a:t>
            </a:r>
            <a:endParaRPr kumimoji="0" lang="en-US"/>
          </a:p>
        </p:txBody>
      </p:sp>
      <p:sp>
        <p:nvSpPr>
          <p:cNvPr id="6" name="Zástupný symbol obsahu 5"/>
          <p:cNvSpPr>
            <a:spLocks noGrp="1"/>
          </p:cNvSpPr>
          <p:nvPr>
            <p:ph sz="quarter" idx="4"/>
          </p:nvPr>
        </p:nvSpPr>
        <p:spPr>
          <a:xfrm>
            <a:off x="6193368" y="2514600"/>
            <a:ext cx="5389033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sk-SK" smtClean="0"/>
              <a:t>Upraviť štýly predlohy textu</a:t>
            </a:r>
          </a:p>
          <a:p>
            <a:pPr lvl="1" eaLnBrk="1" latinLnBrk="0" hangingPunct="1"/>
            <a:r>
              <a:rPr lang="sk-SK" smtClean="0"/>
              <a:t>Druhá úroveň</a:t>
            </a:r>
          </a:p>
          <a:p>
            <a:pPr lvl="2" eaLnBrk="1" latinLnBrk="0" hangingPunct="1"/>
            <a:r>
              <a:rPr lang="sk-SK" smtClean="0"/>
              <a:t>Tretia úroveň</a:t>
            </a:r>
          </a:p>
          <a:p>
            <a:pPr lvl="3" eaLnBrk="1" latinLnBrk="0" hangingPunct="1"/>
            <a:r>
              <a:rPr lang="sk-SK" smtClean="0"/>
              <a:t>Štvrtá úroveň</a:t>
            </a:r>
          </a:p>
          <a:p>
            <a:pPr lvl="4" eaLnBrk="1" latinLnBrk="0" hangingPunct="1"/>
            <a:r>
              <a:rPr lang="sk-SK" smtClean="0"/>
              <a:t>Piata úroveň</a:t>
            </a:r>
            <a:endParaRPr kumimoji="0" lang="en-US"/>
          </a:p>
        </p:txBody>
      </p:sp>
      <p:sp>
        <p:nvSpPr>
          <p:cNvPr id="7" name="Zástupný symbol dátumu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60EA64-D806-43AC-9DF2-F8C432F32B4C}" type="datetimeFigureOut">
              <a:rPr lang="en-US" smtClean="0"/>
              <a:t>12/13/2018</a:t>
            </a:fld>
            <a:endParaRPr lang="en-US" dirty="0"/>
          </a:p>
        </p:txBody>
      </p:sp>
      <p:sp>
        <p:nvSpPr>
          <p:cNvPr id="8" name="Zástupný symbol päty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Zástupný symbol čísla snímky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55790040"/>
      </p:ext>
    </p:extLst>
  </p:cSld>
  <p:clrMapOvr>
    <a:masterClrMapping/>
  </p:clrMapOvr>
  <p:hf sldNum="0" hdr="0" ftr="0" dt="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Len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09600" y="704088"/>
            <a:ext cx="11074400" cy="1143000"/>
          </a:xfrm>
        </p:spPr>
        <p:txBody>
          <a:bodyPr vert="horz" tIns="45720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sk-SK" smtClean="0"/>
              <a:t>Upravte štýly predlohy textu</a:t>
            </a:r>
            <a:endParaRPr kumimoji="0" lang="en-US"/>
          </a:p>
        </p:txBody>
      </p:sp>
      <p:sp>
        <p:nvSpPr>
          <p:cNvPr id="3" name="Zástupný symbol dátumu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037C31-9E7A-4F99-8774-A0E530DE1A42}" type="datetimeFigureOut">
              <a:rPr lang="en-US" smtClean="0"/>
              <a:t>12/13/2018</a:t>
            </a:fld>
            <a:endParaRPr lang="en-US" dirty="0"/>
          </a:p>
        </p:txBody>
      </p:sp>
      <p:sp>
        <p:nvSpPr>
          <p:cNvPr id="4" name="Zástupný symbol päty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Zástupný symbol čísla snímky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59430296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dátumu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78504F-A551-4DE0-9316-4DCD1D8CC752}" type="datetimeFigureOut">
              <a:rPr lang="en-US" smtClean="0"/>
              <a:t>12/13/2018</a:t>
            </a:fld>
            <a:endParaRPr lang="en-US" dirty="0"/>
          </a:p>
        </p:txBody>
      </p:sp>
      <p:sp>
        <p:nvSpPr>
          <p:cNvPr id="3" name="Zástupný symbol päty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Zástupný symbol čísla snímky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59875292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popis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914400" y="514352"/>
            <a:ext cx="3657600" cy="1162050"/>
          </a:xfrm>
        </p:spPr>
        <p:txBody>
          <a:bodyPr lIns="0" anchor="b">
            <a:noAutofit/>
          </a:bodyPr>
          <a:lstStyle>
            <a:lvl1pPr algn="l" rtl="0">
              <a:spcBef>
                <a:spcPct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sk-SK" smtClean="0"/>
              <a:t>Upravte štýly predlohy textu</a:t>
            </a:r>
            <a:endParaRPr kumimoji="0" lang="en-US"/>
          </a:p>
        </p:txBody>
      </p:sp>
      <p:sp>
        <p:nvSpPr>
          <p:cNvPr id="3" name="Zástupný symbol textu 2"/>
          <p:cNvSpPr>
            <a:spLocks noGrp="1"/>
          </p:cNvSpPr>
          <p:nvPr>
            <p:ph type="body" idx="2"/>
          </p:nvPr>
        </p:nvSpPr>
        <p:spPr>
          <a:xfrm>
            <a:off x="914400" y="1676400"/>
            <a:ext cx="36576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 eaLnBrk="1" latinLnBrk="0" hangingPunct="1"/>
            <a:r>
              <a:rPr kumimoji="0" lang="sk-SK" smtClean="0"/>
              <a:t>Upraviť štýly predlohy textu</a:t>
            </a:r>
          </a:p>
        </p:txBody>
      </p:sp>
      <p:sp>
        <p:nvSpPr>
          <p:cNvPr id="4" name="Zástupný symbol obsahu 3"/>
          <p:cNvSpPr>
            <a:spLocks noGrp="1"/>
          </p:cNvSpPr>
          <p:nvPr>
            <p:ph sz="half" idx="1"/>
          </p:nvPr>
        </p:nvSpPr>
        <p:spPr>
          <a:xfrm>
            <a:off x="4766733" y="1676400"/>
            <a:ext cx="6815667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sk-SK" smtClean="0"/>
              <a:t>Upraviť štýly predlohy textu</a:t>
            </a:r>
          </a:p>
          <a:p>
            <a:pPr lvl="1" eaLnBrk="1" latinLnBrk="0" hangingPunct="1"/>
            <a:r>
              <a:rPr lang="sk-SK" smtClean="0"/>
              <a:t>Druhá úroveň</a:t>
            </a:r>
          </a:p>
          <a:p>
            <a:pPr lvl="2" eaLnBrk="1" latinLnBrk="0" hangingPunct="1"/>
            <a:r>
              <a:rPr lang="sk-SK" smtClean="0"/>
              <a:t>Tretia úroveň</a:t>
            </a:r>
          </a:p>
          <a:p>
            <a:pPr lvl="3" eaLnBrk="1" latinLnBrk="0" hangingPunct="1"/>
            <a:r>
              <a:rPr lang="sk-SK" smtClean="0"/>
              <a:t>Štvrtá úroveň</a:t>
            </a:r>
          </a:p>
          <a:p>
            <a:pPr lvl="4" eaLnBrk="1" latinLnBrk="0" hangingPunct="1"/>
            <a:r>
              <a:rPr lang="sk-SK" smtClean="0"/>
              <a:t>Piata úroveň</a:t>
            </a:r>
            <a:endParaRPr kumimoji="0" lang="en-US"/>
          </a:p>
        </p:txBody>
      </p:sp>
      <p:sp>
        <p:nvSpPr>
          <p:cNvPr id="5" name="Zástupný symbol dátumu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BE4249-C0D0-4B06-8692-E8BB871AF643}" type="datetimeFigureOut">
              <a:rPr lang="en-US" smtClean="0"/>
              <a:t>12/13/2018</a:t>
            </a:fld>
            <a:endParaRPr lang="en-US" dirty="0"/>
          </a:p>
        </p:txBody>
      </p:sp>
      <p:sp>
        <p:nvSpPr>
          <p:cNvPr id="6" name="Zástupný symbol päty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Zástupný symbol čísla snímky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53870572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ok s popis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Obdĺžnik s jedným odstrihnutým a zaobleným rohom 8"/>
          <p:cNvSpPr/>
          <p:nvPr/>
        </p:nvSpPr>
        <p:spPr>
          <a:xfrm rot="420000" flipV="1">
            <a:off x="4221004" y="1108077"/>
            <a:ext cx="7010400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 sz="1800"/>
          </a:p>
        </p:txBody>
      </p:sp>
      <p:sp>
        <p:nvSpPr>
          <p:cNvPr id="12" name="Pravouhlý trojuholník 11"/>
          <p:cNvSpPr/>
          <p:nvPr/>
        </p:nvSpPr>
        <p:spPr>
          <a:xfrm rot="420000" flipV="1">
            <a:off x="10672179" y="5359769"/>
            <a:ext cx="207264" cy="155448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 sz="1800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812800" y="1176997"/>
            <a:ext cx="2950464" cy="1582621"/>
          </a:xfrm>
        </p:spPr>
        <p:txBody>
          <a:bodyPr vert="horz" lIns="45720" tIns="45720" rIns="45720" bIns="45720" anchor="b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r>
              <a:rPr kumimoji="0" lang="sk-SK" smtClean="0"/>
              <a:t>Upravte štýly predlohy textu</a:t>
            </a:r>
            <a:endParaRPr kumimoji="0" lang="en-US"/>
          </a:p>
        </p:txBody>
      </p:sp>
      <p:sp>
        <p:nvSpPr>
          <p:cNvPr id="4" name="Zástupný symbol textu 3"/>
          <p:cNvSpPr>
            <a:spLocks noGrp="1"/>
          </p:cNvSpPr>
          <p:nvPr>
            <p:ph type="body" sz="half" idx="2"/>
          </p:nvPr>
        </p:nvSpPr>
        <p:spPr>
          <a:xfrm>
            <a:off x="812800" y="2828785"/>
            <a:ext cx="2946400" cy="2179320"/>
          </a:xfrm>
        </p:spPr>
        <p:txBody>
          <a:bodyPr lIns="64008" rIns="45720" bIns="45720" anchor="t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sk-SK" smtClean="0"/>
              <a:t>Upraviť štýly predlohy textu</a:t>
            </a:r>
          </a:p>
        </p:txBody>
      </p:sp>
      <p:sp>
        <p:nvSpPr>
          <p:cNvPr id="5" name="Zástupný symbol dátumu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2B0DB6-F5C7-45FB-8CF3-31B45F9C2DAC}" type="datetimeFigureOut">
              <a:rPr lang="en-US" smtClean="0"/>
              <a:t>12/13/2018</a:t>
            </a:fld>
            <a:endParaRPr lang="en-US" dirty="0"/>
          </a:p>
        </p:txBody>
      </p:sp>
      <p:sp>
        <p:nvSpPr>
          <p:cNvPr id="6" name="Zástupný symbol päty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Zástupný symbol čísla snímky 6"/>
          <p:cNvSpPr>
            <a:spLocks noGrp="1"/>
          </p:cNvSpPr>
          <p:nvPr>
            <p:ph type="sldNum" sz="quarter" idx="12"/>
          </p:nvPr>
        </p:nvSpPr>
        <p:spPr>
          <a:xfrm>
            <a:off x="10769600" y="6356351"/>
            <a:ext cx="812800" cy="365125"/>
          </a:xfrm>
        </p:spPr>
        <p:txBody>
          <a:bodyPr/>
          <a:lstStyle/>
          <a:p>
            <a:fld id="{8A7A6979-0714-4377-B894-6BE4C2D6E202}" type="slidenum">
              <a:rPr lang="en-US" smtClean="0"/>
              <a:t>‹#›</a:t>
            </a:fld>
            <a:endParaRPr lang="en-US" dirty="0"/>
          </a:p>
        </p:txBody>
      </p:sp>
      <p:sp>
        <p:nvSpPr>
          <p:cNvPr id="3" name="Zástupný symbol obrázka 2"/>
          <p:cNvSpPr>
            <a:spLocks noGrp="1"/>
          </p:cNvSpPr>
          <p:nvPr>
            <p:ph type="pic" idx="1"/>
          </p:nvPr>
        </p:nvSpPr>
        <p:spPr>
          <a:xfrm rot="420000">
            <a:off x="4647724" y="1199517"/>
            <a:ext cx="615696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  <a:effectLst/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sk-SK" smtClean="0"/>
              <a:t>Ak chcete pridať obrázok, kliknite na ikonu</a:t>
            </a:r>
            <a:endParaRPr kumimoji="0" lang="en-US" dirty="0"/>
          </a:p>
        </p:txBody>
      </p:sp>
      <p:sp>
        <p:nvSpPr>
          <p:cNvPr id="10" name="Voľná forma 9"/>
          <p:cNvSpPr>
            <a:spLocks/>
          </p:cNvSpPr>
          <p:nvPr/>
        </p:nvSpPr>
        <p:spPr bwMode="auto">
          <a:xfrm flipV="1">
            <a:off x="-12700" y="5816600"/>
            <a:ext cx="1221740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 sz="1800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1" name="Voľná forma 10"/>
          <p:cNvSpPr>
            <a:spLocks/>
          </p:cNvSpPr>
          <p:nvPr/>
        </p:nvSpPr>
        <p:spPr bwMode="auto">
          <a:xfrm flipV="1">
            <a:off x="5842000" y="6219826"/>
            <a:ext cx="63500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 sz="1800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42698989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z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sk-SK" smtClean="0"/>
              <a:t>Upravte štýly predlohy textu</a:t>
            </a:r>
            <a:endParaRPr kumimoji="0" lang="en-US"/>
          </a:p>
        </p:txBody>
      </p:sp>
      <p:sp>
        <p:nvSpPr>
          <p:cNvPr id="3" name="Zástupný symbol zvislého textu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sk-SK" smtClean="0"/>
              <a:t>Upraviť štýly predlohy textu</a:t>
            </a:r>
          </a:p>
          <a:p>
            <a:pPr lvl="1" eaLnBrk="1" latinLnBrk="0" hangingPunct="1"/>
            <a:r>
              <a:rPr lang="sk-SK" smtClean="0"/>
              <a:t>Druhá úroveň</a:t>
            </a:r>
          </a:p>
          <a:p>
            <a:pPr lvl="2" eaLnBrk="1" latinLnBrk="0" hangingPunct="1"/>
            <a:r>
              <a:rPr lang="sk-SK" smtClean="0"/>
              <a:t>Tretia úroveň</a:t>
            </a:r>
          </a:p>
          <a:p>
            <a:pPr lvl="3" eaLnBrk="1" latinLnBrk="0" hangingPunct="1"/>
            <a:r>
              <a:rPr lang="sk-SK" smtClean="0"/>
              <a:t>Štvrtá úroveň</a:t>
            </a:r>
          </a:p>
          <a:p>
            <a:pPr lvl="4" eaLnBrk="1" latinLnBrk="0" hangingPunct="1"/>
            <a:r>
              <a:rPr lang="sk-SK" smtClean="0"/>
              <a:t>Piata úroveň</a:t>
            </a:r>
            <a:endParaRPr kumimoji="0" lang="en-US"/>
          </a:p>
        </p:txBody>
      </p:sp>
      <p:sp>
        <p:nvSpPr>
          <p:cNvPr id="4" name="Zástupný symbol dátumu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F9C37B-1D36-470B-8223-D6C91242EC14}" type="datetimeFigureOut">
              <a:rPr lang="en-US" smtClean="0"/>
              <a:t>12/13/2018</a:t>
            </a:fld>
            <a:endParaRPr lang="en-US" dirty="0"/>
          </a:p>
        </p:txBody>
      </p:sp>
      <p:sp>
        <p:nvSpPr>
          <p:cNvPr id="5" name="Zástupný symbol päty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Zástupný symbol čísla snímky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60668591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Z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vislý nadpis 1"/>
          <p:cNvSpPr>
            <a:spLocks noGrp="1"/>
          </p:cNvSpPr>
          <p:nvPr>
            <p:ph type="title" orient="vert"/>
          </p:nvPr>
        </p:nvSpPr>
        <p:spPr>
          <a:xfrm>
            <a:off x="8839200" y="914402"/>
            <a:ext cx="2743200" cy="5211763"/>
          </a:xfrm>
        </p:spPr>
        <p:txBody>
          <a:bodyPr vert="eaVert"/>
          <a:lstStyle/>
          <a:p>
            <a:r>
              <a:rPr kumimoji="0" lang="sk-SK" smtClean="0"/>
              <a:t>Upravte štýly predlohy textu</a:t>
            </a:r>
            <a:endParaRPr kumimoji="0" lang="en-US"/>
          </a:p>
        </p:txBody>
      </p:sp>
      <p:sp>
        <p:nvSpPr>
          <p:cNvPr id="3" name="Zástupný symbol zvislého textu 2"/>
          <p:cNvSpPr>
            <a:spLocks noGrp="1"/>
          </p:cNvSpPr>
          <p:nvPr>
            <p:ph type="body" orient="vert" idx="1"/>
          </p:nvPr>
        </p:nvSpPr>
        <p:spPr>
          <a:xfrm>
            <a:off x="609600" y="914402"/>
            <a:ext cx="8026400" cy="5211763"/>
          </a:xfrm>
        </p:spPr>
        <p:txBody>
          <a:bodyPr vert="eaVert"/>
          <a:lstStyle/>
          <a:p>
            <a:pPr lvl="0" eaLnBrk="1" latinLnBrk="0" hangingPunct="1"/>
            <a:r>
              <a:rPr lang="sk-SK" smtClean="0"/>
              <a:t>Upraviť štýly predlohy textu</a:t>
            </a:r>
          </a:p>
          <a:p>
            <a:pPr lvl="1" eaLnBrk="1" latinLnBrk="0" hangingPunct="1"/>
            <a:r>
              <a:rPr lang="sk-SK" smtClean="0"/>
              <a:t>Druhá úroveň</a:t>
            </a:r>
          </a:p>
          <a:p>
            <a:pPr lvl="2" eaLnBrk="1" latinLnBrk="0" hangingPunct="1"/>
            <a:r>
              <a:rPr lang="sk-SK" smtClean="0"/>
              <a:t>Tretia úroveň</a:t>
            </a:r>
          </a:p>
          <a:p>
            <a:pPr lvl="3" eaLnBrk="1" latinLnBrk="0" hangingPunct="1"/>
            <a:r>
              <a:rPr lang="sk-SK" smtClean="0"/>
              <a:t>Štvrtá úroveň</a:t>
            </a:r>
          </a:p>
          <a:p>
            <a:pPr lvl="4" eaLnBrk="1" latinLnBrk="0" hangingPunct="1"/>
            <a:r>
              <a:rPr lang="sk-SK" smtClean="0"/>
              <a:t>Piata úroveň</a:t>
            </a:r>
            <a:endParaRPr kumimoji="0" lang="en-US"/>
          </a:p>
        </p:txBody>
      </p:sp>
      <p:sp>
        <p:nvSpPr>
          <p:cNvPr id="4" name="Zástupný symbol dátumu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C6F52A-A82B-47A2-A83A-8C4C91F2D59F}" type="datetimeFigureOut">
              <a:rPr lang="en-US" smtClean="0"/>
              <a:t>12/13/2018</a:t>
            </a:fld>
            <a:endParaRPr lang="en-US" dirty="0"/>
          </a:p>
        </p:txBody>
      </p:sp>
      <p:sp>
        <p:nvSpPr>
          <p:cNvPr id="5" name="Zástupný symbol päty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Zástupný symbol čísla snímky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60347323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bl">
  <p:cSld name="Nadpis a tabuľk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09600" y="457200"/>
            <a:ext cx="10972800" cy="1371600"/>
          </a:xfrm>
        </p:spPr>
        <p:txBody>
          <a:bodyPr/>
          <a:lstStyle/>
          <a:p>
            <a:r>
              <a:rPr lang="sk-SK" smtClean="0"/>
              <a:t>Upravte štýly predlohy textu</a:t>
            </a:r>
            <a:endParaRPr lang="sk-SK"/>
          </a:p>
        </p:txBody>
      </p:sp>
      <p:sp>
        <p:nvSpPr>
          <p:cNvPr id="3" name="Zástupný objekt pre tabuľku 2"/>
          <p:cNvSpPr>
            <a:spLocks noGrp="1"/>
          </p:cNvSpPr>
          <p:nvPr>
            <p:ph type="tbl" idx="1"/>
          </p:nvPr>
        </p:nvSpPr>
        <p:spPr>
          <a:xfrm>
            <a:off x="609600" y="1981200"/>
            <a:ext cx="10972800" cy="3886200"/>
          </a:xfrm>
        </p:spPr>
        <p:txBody>
          <a:bodyPr/>
          <a:lstStyle/>
          <a:p>
            <a:endParaRPr lang="sk-SK"/>
          </a:p>
        </p:txBody>
      </p:sp>
      <p:sp>
        <p:nvSpPr>
          <p:cNvPr id="4" name="Zástupný objekt pre pätu 3"/>
          <p:cNvSpPr>
            <a:spLocks noGrp="1"/>
          </p:cNvSpPr>
          <p:nvPr>
            <p:ph type="ftr" sz="quarter" idx="10"/>
          </p:nvPr>
        </p:nvSpPr>
        <p:spPr>
          <a:xfrm>
            <a:off x="4165600" y="6248400"/>
            <a:ext cx="3860800" cy="457200"/>
          </a:xfrm>
        </p:spPr>
        <p:txBody>
          <a:bodyPr/>
          <a:lstStyle>
            <a:lvl1pPr>
              <a:defRPr/>
            </a:lvl1pPr>
          </a:lstStyle>
          <a:p>
            <a:endParaRPr lang="sk-SK" altLang="sk-SK"/>
          </a:p>
        </p:txBody>
      </p:sp>
      <p:sp>
        <p:nvSpPr>
          <p:cNvPr id="5" name="Zástupný objekt pre číslo snímky 4"/>
          <p:cNvSpPr>
            <a:spLocks noGrp="1"/>
          </p:cNvSpPr>
          <p:nvPr>
            <p:ph type="sldNum" sz="quarter" idx="11"/>
          </p:nvPr>
        </p:nvSpPr>
        <p:spPr>
          <a:xfrm>
            <a:off x="8737600" y="6248400"/>
            <a:ext cx="2844800" cy="457200"/>
          </a:xfrm>
        </p:spPr>
        <p:txBody>
          <a:bodyPr/>
          <a:lstStyle>
            <a:lvl1pPr>
              <a:defRPr/>
            </a:lvl1pPr>
          </a:lstStyle>
          <a:p>
            <a:fld id="{AA9721B4-ADAE-4708-9AAE-5637CD9FAB31}" type="slidenum">
              <a:rPr lang="sk-SK" altLang="sk-SK"/>
              <a:pPr/>
              <a:t>‹#›</a:t>
            </a:fld>
            <a:endParaRPr lang="sk-SK" altLang="sk-SK"/>
          </a:p>
        </p:txBody>
      </p:sp>
      <p:sp>
        <p:nvSpPr>
          <p:cNvPr id="6" name="Zástupný objekt pre dátum 5"/>
          <p:cNvSpPr>
            <a:spLocks noGrp="1"/>
          </p:cNvSpPr>
          <p:nvPr>
            <p:ph type="dt" sz="half" idx="12"/>
          </p:nvPr>
        </p:nvSpPr>
        <p:spPr>
          <a:xfrm>
            <a:off x="609600" y="6245225"/>
            <a:ext cx="2844800" cy="476250"/>
          </a:xfrm>
        </p:spPr>
        <p:txBody>
          <a:bodyPr/>
          <a:lstStyle>
            <a:lvl1pPr>
              <a:defRPr/>
            </a:lvl1pPr>
          </a:lstStyle>
          <a:p>
            <a:endParaRPr lang="sk-SK" altLang="sk-SK"/>
          </a:p>
        </p:txBody>
      </p:sp>
    </p:spTree>
    <p:extLst>
      <p:ext uri="{BB962C8B-B14F-4D97-AF65-F5344CB8AC3E}">
        <p14:creationId xmlns:p14="http://schemas.microsoft.com/office/powerpoint/2010/main" val="126248763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Voľná forma 6"/>
          <p:cNvSpPr>
            <a:spLocks/>
          </p:cNvSpPr>
          <p:nvPr/>
        </p:nvSpPr>
        <p:spPr bwMode="auto">
          <a:xfrm>
            <a:off x="-12700" y="-7144"/>
            <a:ext cx="1221740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 sz="1800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Voľná forma 7"/>
          <p:cNvSpPr>
            <a:spLocks/>
          </p:cNvSpPr>
          <p:nvPr/>
        </p:nvSpPr>
        <p:spPr bwMode="auto">
          <a:xfrm>
            <a:off x="5842000" y="-7144"/>
            <a:ext cx="63500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 sz="1800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9" name="Zástupný symbol nadpisu 8"/>
          <p:cNvSpPr>
            <a:spLocks noGrp="1"/>
          </p:cNvSpPr>
          <p:nvPr>
            <p:ph type="title"/>
          </p:nvPr>
        </p:nvSpPr>
        <p:spPr>
          <a:xfrm>
            <a:off x="609600" y="704088"/>
            <a:ext cx="10972800" cy="1143000"/>
          </a:xfrm>
          <a:prstGeom prst="rect">
            <a:avLst/>
          </a:prstGeom>
        </p:spPr>
        <p:txBody>
          <a:bodyPr vert="horz" lIns="0" rIns="0" bIns="0" anchor="b">
            <a:normAutofit/>
          </a:bodyPr>
          <a:lstStyle/>
          <a:p>
            <a:r>
              <a:rPr kumimoji="0" lang="sk-SK" smtClean="0"/>
              <a:t>Kliknite sem a upravte štýl predlohy nadpisov.</a:t>
            </a:r>
            <a:endParaRPr kumimoji="0" lang="en-US"/>
          </a:p>
        </p:txBody>
      </p:sp>
      <p:sp>
        <p:nvSpPr>
          <p:cNvPr id="30" name="Zástupný symbol textu 29"/>
          <p:cNvSpPr>
            <a:spLocks noGrp="1"/>
          </p:cNvSpPr>
          <p:nvPr>
            <p:ph type="body" idx="1"/>
          </p:nvPr>
        </p:nvSpPr>
        <p:spPr>
          <a:xfrm>
            <a:off x="609600" y="1935480"/>
            <a:ext cx="10972800" cy="438912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sk-SK" smtClean="0"/>
              <a:t>Kliknite sem a upravte štýly predlohy textu.</a:t>
            </a:r>
          </a:p>
          <a:p>
            <a:pPr lvl="1" eaLnBrk="1" latinLnBrk="0" hangingPunct="1"/>
            <a:r>
              <a:rPr kumimoji="0" lang="sk-SK" smtClean="0"/>
              <a:t>Druhá úroveň</a:t>
            </a:r>
          </a:p>
          <a:p>
            <a:pPr lvl="2" eaLnBrk="1" latinLnBrk="0" hangingPunct="1"/>
            <a:r>
              <a:rPr kumimoji="0" lang="sk-SK" smtClean="0"/>
              <a:t>Tretia úroveň</a:t>
            </a:r>
          </a:p>
          <a:p>
            <a:pPr lvl="3" eaLnBrk="1" latinLnBrk="0" hangingPunct="1"/>
            <a:r>
              <a:rPr kumimoji="0" lang="sk-SK" smtClean="0"/>
              <a:t>Štvrtá úroveň</a:t>
            </a:r>
          </a:p>
          <a:p>
            <a:pPr lvl="4" eaLnBrk="1" latinLnBrk="0" hangingPunct="1"/>
            <a:r>
              <a:rPr kumimoji="0" lang="sk-SK" smtClean="0"/>
              <a:t>Piata úroveň</a:t>
            </a:r>
            <a:endParaRPr kumimoji="0" lang="en-US"/>
          </a:p>
        </p:txBody>
      </p:sp>
      <p:sp>
        <p:nvSpPr>
          <p:cNvPr id="10" name="Zástupný symbol dátumu 9"/>
          <p:cNvSpPr>
            <a:spLocks noGrp="1"/>
          </p:cNvSpPr>
          <p:nvPr>
            <p:ph type="dt" sz="half" idx="2"/>
          </p:nvPr>
        </p:nvSpPr>
        <p:spPr>
          <a:xfrm>
            <a:off x="609600" y="6356351"/>
            <a:ext cx="2844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1160EA64-D806-43AC-9DF2-F8C432F32B4C}" type="datetimeFigureOut">
              <a:rPr lang="en-US" smtClean="0"/>
              <a:t>12/13/2018</a:t>
            </a:fld>
            <a:endParaRPr lang="en-US" dirty="0"/>
          </a:p>
        </p:txBody>
      </p:sp>
      <p:sp>
        <p:nvSpPr>
          <p:cNvPr id="22" name="Zástupný symbol päty 21"/>
          <p:cNvSpPr>
            <a:spLocks noGrp="1"/>
          </p:cNvSpPr>
          <p:nvPr>
            <p:ph type="ftr" sz="quarter" idx="3"/>
          </p:nvPr>
        </p:nvSpPr>
        <p:spPr>
          <a:xfrm>
            <a:off x="3556000" y="6356351"/>
            <a:ext cx="44704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18" name="Zástupný symbol čísla snímky 17"/>
          <p:cNvSpPr>
            <a:spLocks noGrp="1"/>
          </p:cNvSpPr>
          <p:nvPr>
            <p:ph type="sldNum" sz="quarter" idx="4"/>
          </p:nvPr>
        </p:nvSpPr>
        <p:spPr>
          <a:xfrm>
            <a:off x="10566400" y="6356351"/>
            <a:ext cx="1016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8A7A6979-0714-4377-B894-6BE4C2D6E202}" type="slidenum">
              <a:rPr lang="en-US" smtClean="0"/>
              <a:pPr/>
              <a:t>‹#›</a:t>
            </a:fld>
            <a:endParaRPr lang="en-US" dirty="0"/>
          </a:p>
        </p:txBody>
      </p:sp>
      <p:grpSp>
        <p:nvGrpSpPr>
          <p:cNvPr id="2" name="Skupina 1"/>
          <p:cNvGrpSpPr/>
          <p:nvPr/>
        </p:nvGrpSpPr>
        <p:grpSpPr>
          <a:xfrm>
            <a:off x="-25356" y="202408"/>
            <a:ext cx="12240731" cy="649224"/>
            <a:chOff x="-19045" y="216550"/>
            <a:chExt cx="9180548" cy="649224"/>
          </a:xfrm>
        </p:grpSpPr>
        <p:sp>
          <p:nvSpPr>
            <p:cNvPr id="12" name="Voľná forma 11"/>
            <p:cNvSpPr>
              <a:spLocks/>
            </p:cNvSpPr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 sz="1800"/>
            </a:p>
          </p:txBody>
        </p:sp>
        <p:sp>
          <p:nvSpPr>
            <p:cNvPr id="13" name="Voľná forma 12"/>
            <p:cNvSpPr>
              <a:spLocks/>
            </p:cNvSpPr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 sz="1800"/>
            </a:p>
          </p:txBody>
        </p:sp>
      </p:grpSp>
    </p:spTree>
    <p:extLst>
      <p:ext uri="{BB962C8B-B14F-4D97-AF65-F5344CB8AC3E}">
        <p14:creationId xmlns:p14="http://schemas.microsoft.com/office/powerpoint/2010/main" val="259029582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10" r:id="rId1"/>
    <p:sldLayoutId id="2147483711" r:id="rId2"/>
    <p:sldLayoutId id="2147483712" r:id="rId3"/>
    <p:sldLayoutId id="2147483713" r:id="rId4"/>
    <p:sldLayoutId id="2147483714" r:id="rId5"/>
    <p:sldLayoutId id="2147483715" r:id="rId6"/>
    <p:sldLayoutId id="2147483716" r:id="rId7"/>
    <p:sldLayoutId id="2147483717" r:id="rId8"/>
    <p:sldLayoutId id="2147483718" r:id="rId9"/>
    <p:sldLayoutId id="2147483719" r:id="rId10"/>
    <p:sldLayoutId id="2147483720" r:id="rId11"/>
    <p:sldLayoutId id="2147483721" r:id="rId12"/>
  </p:sldLayoutIdLst>
  <p:hf sldNum="0" hdr="0" ftr="0" dt="0"/>
  <p:txStyles>
    <p:titleStyle>
      <a:lvl1pPr algn="l" rtl="0" eaLnBrk="1" latinLnBrk="0" hangingPunct="1">
        <a:spcBef>
          <a:spcPct val="0"/>
        </a:spcBef>
        <a:buNone/>
        <a:defRPr kumimoji="0" sz="5000" b="0" kern="1200">
          <a:ln>
            <a:noFill/>
          </a:ln>
          <a:solidFill>
            <a:schemeClr val="tx2"/>
          </a:solidFill>
          <a:effectLst/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ct val="20000"/>
        </a:spcBef>
        <a:buClr>
          <a:schemeClr val="accent3"/>
        </a:buClr>
        <a:buSzPct val="9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46888" algn="l" rtl="0" eaLnBrk="1" latinLnBrk="0" hangingPunct="1">
        <a:spcBef>
          <a:spcPct val="20000"/>
        </a:spcBef>
        <a:buClr>
          <a:schemeClr val="accent1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888" algn="l" rtl="0" eaLnBrk="1" latinLnBrk="0" hangingPunct="1">
        <a:spcBef>
          <a:spcPct val="20000"/>
        </a:spcBef>
        <a:buClr>
          <a:schemeClr val="accent2"/>
        </a:buClr>
        <a:buSzPct val="7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210312" algn="l" rtl="0" eaLnBrk="1" latinLnBrk="0" hangingPunct="1">
        <a:spcBef>
          <a:spcPct val="20000"/>
        </a:spcBef>
        <a:buClr>
          <a:schemeClr val="accent3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210312" algn="l" rtl="0" eaLnBrk="1" latinLnBrk="0" hangingPunct="1">
        <a:spcBef>
          <a:spcPct val="20000"/>
        </a:spcBef>
        <a:buClr>
          <a:schemeClr val="accent4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l" rtl="0" eaLnBrk="1" latinLnBrk="0" hangingPunct="1">
        <a:spcBef>
          <a:spcPct val="20000"/>
        </a:spcBef>
        <a:buClr>
          <a:schemeClr val="accent5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 rtl="0" eaLnBrk="1" latinLnBrk="0" hangingPunct="1">
        <a:spcBef>
          <a:spcPct val="20000"/>
        </a:spcBef>
        <a:buClr>
          <a:schemeClr val="tx2"/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 rtl="0" eaLnBrk="1" latinLnBrk="0" hangingPunct="1">
        <a:spcBef>
          <a:spcPct val="20000"/>
        </a:spcBef>
        <a:buClr>
          <a:schemeClr val="tx2"/>
        </a:buClr>
        <a:buFontTx/>
        <a:buChar char="•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876663" y="1406101"/>
            <a:ext cx="10468864" cy="1828800"/>
          </a:xfrm>
        </p:spPr>
        <p:txBody>
          <a:bodyPr>
            <a:normAutofit/>
          </a:bodyPr>
          <a:lstStyle/>
          <a:p>
            <a:pPr algn="ctr"/>
            <a:r>
              <a:rPr lang="sk-SK" sz="4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Vedenie ošetrovateľskej dokumentácie</a:t>
            </a:r>
            <a:endParaRPr lang="sk-SK" sz="4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876663" y="3646548"/>
            <a:ext cx="10472928" cy="1752600"/>
          </a:xfrm>
        </p:spPr>
        <p:txBody>
          <a:bodyPr>
            <a:normAutofit/>
          </a:bodyPr>
          <a:lstStyle/>
          <a:p>
            <a:pPr algn="l"/>
            <a:r>
              <a:rPr lang="sk-SK" dirty="0">
                <a:latin typeface="Times New Roman" panose="02020603050405020304" pitchFamily="18" charset="0"/>
                <a:cs typeface="Times New Roman" panose="02020603050405020304" pitchFamily="18" charset="0"/>
              </a:rPr>
              <a:t>Prof. Mgr. Katarína </a:t>
            </a:r>
            <a:r>
              <a:rPr lang="sk-SK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Žiaková</a:t>
            </a:r>
            <a:r>
              <a:rPr lang="sk-SK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PhD.</a:t>
            </a:r>
          </a:p>
          <a:p>
            <a:pPr algn="l"/>
            <a:r>
              <a:rPr lang="sk-SK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Mgr</a:t>
            </a:r>
            <a:r>
              <a:rPr lang="sk-SK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Dominika </a:t>
            </a:r>
            <a:r>
              <a:rPr lang="sk-SK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Kalánková</a:t>
            </a:r>
            <a:endParaRPr lang="sk-SK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l"/>
            <a:r>
              <a:rPr lang="sk-SK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Predmet</a:t>
            </a:r>
            <a:r>
              <a:rPr lang="sk-SK" dirty="0">
                <a:latin typeface="Times New Roman" panose="02020603050405020304" pitchFamily="18" charset="0"/>
                <a:cs typeface="Times New Roman" panose="02020603050405020304" pitchFamily="18" charset="0"/>
              </a:rPr>
              <a:t>: Ošetrovateľstvo</a:t>
            </a:r>
          </a:p>
          <a:p>
            <a:endParaRPr lang="sk-SK" dirty="0"/>
          </a:p>
        </p:txBody>
      </p:sp>
    </p:spTree>
    <p:extLst>
      <p:ext uri="{BB962C8B-B14F-4D97-AF65-F5344CB8AC3E}">
        <p14:creationId xmlns:p14="http://schemas.microsoft.com/office/powerpoint/2010/main" val="269367570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09600" y="286076"/>
            <a:ext cx="10972800" cy="1143000"/>
          </a:xfrm>
        </p:spPr>
        <p:txBody>
          <a:bodyPr>
            <a:normAutofit/>
          </a:bodyPr>
          <a:lstStyle/>
          <a:p>
            <a:r>
              <a:rPr lang="sk-SK" altLang="sk-SK" sz="40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Systémy dokumentácie</a:t>
            </a:r>
            <a:endParaRPr lang="sk-SK" sz="4000" dirty="0"/>
          </a:p>
        </p:txBody>
      </p:sp>
      <p:graphicFrame>
        <p:nvGraphicFramePr>
          <p:cNvPr id="4" name="Zástupný objekt pre obsah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461068594"/>
              </p:ext>
            </p:extLst>
          </p:nvPr>
        </p:nvGraphicFramePr>
        <p:xfrm>
          <a:off x="609600" y="1602377"/>
          <a:ext cx="10972800" cy="500742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378064138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09600" y="434122"/>
            <a:ext cx="10972800" cy="1143000"/>
          </a:xfrm>
        </p:spPr>
        <p:txBody>
          <a:bodyPr>
            <a:normAutofit/>
          </a:bodyPr>
          <a:lstStyle/>
          <a:p>
            <a:r>
              <a:rPr lang="sk-SK" altLang="sk-SK" sz="40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Systémy dokumentácie</a:t>
            </a:r>
            <a:endParaRPr lang="sk-SK" sz="40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6" name="Zástupný objekt pre obsah 5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831204698"/>
              </p:ext>
            </p:extLst>
          </p:nvPr>
        </p:nvGraphicFramePr>
        <p:xfrm>
          <a:off x="609600" y="1978707"/>
          <a:ext cx="10972800" cy="398666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300383938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sk-SK" sz="40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Legislatíva SR</a:t>
            </a:r>
            <a:endParaRPr lang="sk-SK" sz="40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Zástupný objekt pre obsah 2"/>
          <p:cNvSpPr>
            <a:spLocks noGrp="1"/>
          </p:cNvSpPr>
          <p:nvPr>
            <p:ph idx="1"/>
          </p:nvPr>
        </p:nvSpPr>
        <p:spPr>
          <a:xfrm>
            <a:off x="609600" y="2151017"/>
            <a:ext cx="10972800" cy="4518725"/>
          </a:xfrm>
        </p:spPr>
        <p:txBody>
          <a:bodyPr>
            <a:noAutofit/>
          </a:bodyPr>
          <a:lstStyle/>
          <a:p>
            <a:r>
              <a:rPr lang="sk-SK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Ministerstvo zdravotníctva Slovenskej republiky podľa § 45 ods. 1 písm. b) </a:t>
            </a:r>
            <a:r>
              <a:rPr lang="sk-SK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zákona č</a:t>
            </a:r>
            <a:r>
              <a:rPr lang="sk-SK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576/2004 Z. z. o zdravotnej starostlivosti, službách súvisiacich s poskytovaním </a:t>
            </a:r>
            <a:r>
              <a:rPr lang="sk-SK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zdravotnej starostlivosti </a:t>
            </a:r>
            <a:r>
              <a:rPr lang="sk-SK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 o zmene a doplnení niektorých zákonov v znení </a:t>
            </a:r>
            <a:r>
              <a:rPr lang="sk-SK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neskorších </a:t>
            </a:r>
            <a:r>
              <a:rPr lang="sk-SK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predpisov vydáva </a:t>
            </a:r>
            <a:r>
              <a:rPr lang="sk-SK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toto odborné </a:t>
            </a:r>
            <a:r>
              <a:rPr lang="sk-SK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usmernenie</a:t>
            </a:r>
            <a:r>
              <a:rPr lang="sk-SK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</a:p>
          <a:p>
            <a:endParaRPr lang="sk-SK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sk-SK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Odborné usmernenie Ministerstva zdravotníctva Slovenskej </a:t>
            </a:r>
            <a:r>
              <a:rPr lang="sk-SK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republiky o </a:t>
            </a:r>
            <a:r>
              <a:rPr lang="sk-SK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vedení zdravotnej dokumentácie</a:t>
            </a:r>
            <a:endParaRPr lang="sk-SK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276020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09600" y="338328"/>
            <a:ext cx="10972800" cy="1143000"/>
          </a:xfrm>
        </p:spPr>
        <p:txBody>
          <a:bodyPr>
            <a:normAutofit/>
          </a:bodyPr>
          <a:lstStyle/>
          <a:p>
            <a:r>
              <a:rPr lang="sk-SK" sz="40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Vymedzenie základných pojmov</a:t>
            </a:r>
            <a:endParaRPr lang="sk-SK" sz="40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Zástupný objekt pre obsah 2"/>
          <p:cNvSpPr>
            <a:spLocks noGrp="1"/>
          </p:cNvSpPr>
          <p:nvPr>
            <p:ph idx="1"/>
          </p:nvPr>
        </p:nvSpPr>
        <p:spPr>
          <a:xfrm>
            <a:off x="609600" y="1724297"/>
            <a:ext cx="10972800" cy="4936479"/>
          </a:xfrm>
        </p:spPr>
        <p:txBody>
          <a:bodyPr>
            <a:normAutofit fontScale="92500" lnSpcReduction="10000"/>
          </a:bodyPr>
          <a:lstStyle/>
          <a:p>
            <a:pPr>
              <a:lnSpc>
                <a:spcPct val="120000"/>
              </a:lnSpc>
            </a:pPr>
            <a:r>
              <a:rPr lang="sk-SK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Zdravotná </a:t>
            </a:r>
            <a:r>
              <a:rPr lang="sk-SK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dokumentácia </a:t>
            </a:r>
            <a:r>
              <a:rPr lang="sk-SK" dirty="0">
                <a:latin typeface="Times New Roman" panose="02020603050405020304" pitchFamily="18" charset="0"/>
                <a:cs typeface="Times New Roman" panose="02020603050405020304" pitchFamily="18" charset="0"/>
              </a:rPr>
              <a:t>je súbor písomných, grafických a iných údajov o zdravotnom </a:t>
            </a:r>
            <a:r>
              <a:rPr lang="sk-SK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stave osoby; je </a:t>
            </a:r>
            <a:r>
              <a:rPr lang="sk-SK" dirty="0">
                <a:latin typeface="Times New Roman" panose="02020603050405020304" pitchFamily="18" charset="0"/>
                <a:cs typeface="Times New Roman" panose="02020603050405020304" pitchFamily="18" charset="0"/>
              </a:rPr>
              <a:t>neoddeliteľnou súčasťou poskytovania zdravotnej </a:t>
            </a:r>
            <a:r>
              <a:rPr lang="sk-SK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starostlivosti; súčasťou zdravotnej dokumentácie </a:t>
            </a:r>
            <a:r>
              <a:rPr lang="sk-SK" dirty="0">
                <a:latin typeface="Times New Roman" panose="02020603050405020304" pitchFamily="18" charset="0"/>
                <a:cs typeface="Times New Roman" panose="02020603050405020304" pitchFamily="18" charset="0"/>
              </a:rPr>
              <a:t>je aj ošetrovateľská </a:t>
            </a:r>
            <a:r>
              <a:rPr lang="sk-SK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dokumentácia</a:t>
            </a:r>
            <a:endParaRPr lang="sk-SK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ct val="120000"/>
              </a:lnSpc>
            </a:pPr>
            <a:r>
              <a:rPr lang="sk-SK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Vedenie </a:t>
            </a:r>
            <a:r>
              <a:rPr lang="sk-SK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zdravotnej dokumentácie </a:t>
            </a:r>
            <a:r>
              <a:rPr lang="sk-SK" dirty="0">
                <a:latin typeface="Times New Roman" panose="02020603050405020304" pitchFamily="18" charset="0"/>
                <a:cs typeface="Times New Roman" panose="02020603050405020304" pitchFamily="18" charset="0"/>
              </a:rPr>
              <a:t>je získavanie, zhromažďovanie a zaznamenávanie </a:t>
            </a:r>
            <a:r>
              <a:rPr lang="sk-SK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údajov formou zápisov </a:t>
            </a:r>
            <a:r>
              <a:rPr lang="sk-SK" dirty="0">
                <a:latin typeface="Times New Roman" panose="02020603050405020304" pitchFamily="18" charset="0"/>
                <a:cs typeface="Times New Roman" panose="02020603050405020304" pitchFamily="18" charset="0"/>
              </a:rPr>
              <a:t>do zdravotnej </a:t>
            </a:r>
            <a:r>
              <a:rPr lang="sk-SK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dokumentácie; údaje </a:t>
            </a:r>
            <a:r>
              <a:rPr lang="sk-SK" dirty="0">
                <a:latin typeface="Times New Roman" panose="02020603050405020304" pitchFamily="18" charset="0"/>
                <a:cs typeface="Times New Roman" panose="02020603050405020304" pitchFamily="18" charset="0"/>
              </a:rPr>
              <a:t>do zdravotnej dokumentácie v štátnom jazyku, </a:t>
            </a:r>
            <a:r>
              <a:rPr lang="sk-SK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v </a:t>
            </a:r>
            <a:r>
              <a:rPr lang="sk-SK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písomnej alebo </a:t>
            </a:r>
            <a:r>
              <a:rPr lang="sk-SK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elektronickej forme </a:t>
            </a:r>
            <a:r>
              <a:rPr lang="sk-SK" dirty="0">
                <a:latin typeface="Times New Roman" panose="02020603050405020304" pitchFamily="18" charset="0"/>
                <a:cs typeface="Times New Roman" panose="02020603050405020304" pitchFamily="18" charset="0"/>
              </a:rPr>
              <a:t>zaznamenáva ošetrujúci zdravotnícky pracovník </a:t>
            </a:r>
            <a:r>
              <a:rPr lang="sk-SK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v chronologickej postupnosti </a:t>
            </a:r>
            <a:r>
              <a:rPr lang="sk-SK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a v </a:t>
            </a:r>
            <a:r>
              <a:rPr lang="sk-SK" dirty="0">
                <a:latin typeface="Times New Roman" panose="02020603050405020304" pitchFamily="18" charset="0"/>
                <a:cs typeface="Times New Roman" panose="02020603050405020304" pitchFamily="18" charset="0"/>
              </a:rPr>
              <a:t>rozsahu ním poskytnutej zdravotnej </a:t>
            </a:r>
            <a:r>
              <a:rPr lang="sk-SK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starostlivosti</a:t>
            </a:r>
            <a:endParaRPr lang="sk-SK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ct val="120000"/>
              </a:lnSpc>
            </a:pPr>
            <a:r>
              <a:rPr lang="sk-SK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O </a:t>
            </a:r>
            <a:r>
              <a:rPr lang="sk-SK" dirty="0">
                <a:latin typeface="Times New Roman" panose="02020603050405020304" pitchFamily="18" charset="0"/>
                <a:cs typeface="Times New Roman" panose="02020603050405020304" pitchFamily="18" charset="0"/>
              </a:rPr>
              <a:t>každom poskytnutí zdravotnej starostlivosti </a:t>
            </a:r>
            <a:r>
              <a:rPr lang="sk-SK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vykoná zdravotnícky pracovník zápis</a:t>
            </a:r>
            <a:r>
              <a:rPr lang="sk-SK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sk-SK" dirty="0">
                <a:latin typeface="Times New Roman" panose="02020603050405020304" pitchFamily="18" charset="0"/>
                <a:cs typeface="Times New Roman" panose="02020603050405020304" pitchFamily="18" charset="0"/>
              </a:rPr>
              <a:t>do </a:t>
            </a:r>
            <a:r>
              <a:rPr lang="sk-SK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zdravotnej dokumentácie</a:t>
            </a:r>
            <a:r>
              <a:rPr lang="sk-SK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teda zaznamená všetky výkony, ktoré sa u osoby vykonali, ale aj všetky údaje </a:t>
            </a:r>
            <a:r>
              <a:rPr lang="sk-SK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týkajúce </a:t>
            </a:r>
            <a:r>
              <a:rPr lang="pl-PL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sa </a:t>
            </a:r>
            <a:r>
              <a:rPr lang="pl-PL" dirty="0">
                <a:latin typeface="Times New Roman" panose="02020603050405020304" pitchFamily="18" charset="0"/>
                <a:cs typeface="Times New Roman" panose="02020603050405020304" pitchFamily="18" charset="0"/>
              </a:rPr>
              <a:t>zmien zdravotného stavu </a:t>
            </a:r>
            <a:r>
              <a:rPr lang="pl-PL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osoby</a:t>
            </a:r>
            <a:endParaRPr lang="sk-SK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345270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09600" y="442831"/>
            <a:ext cx="10972800" cy="1143000"/>
          </a:xfrm>
        </p:spPr>
        <p:txBody>
          <a:bodyPr>
            <a:normAutofit/>
          </a:bodyPr>
          <a:lstStyle/>
          <a:p>
            <a:r>
              <a:rPr lang="sk-SK" sz="40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Vymedzenie základných pojmov</a:t>
            </a:r>
          </a:p>
        </p:txBody>
      </p:sp>
      <p:sp>
        <p:nvSpPr>
          <p:cNvPr id="3" name="Zástupný objekt pre obsah 2"/>
          <p:cNvSpPr>
            <a:spLocks noGrp="1"/>
          </p:cNvSpPr>
          <p:nvPr>
            <p:ph idx="1"/>
          </p:nvPr>
        </p:nvSpPr>
        <p:spPr>
          <a:xfrm>
            <a:off x="609600" y="1933303"/>
            <a:ext cx="10972800" cy="4664721"/>
          </a:xfrm>
        </p:spPr>
        <p:txBody>
          <a:bodyPr>
            <a:normAutofit fontScale="92500"/>
          </a:bodyPr>
          <a:lstStyle/>
          <a:p>
            <a:r>
              <a:rPr lang="sk-SK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V </a:t>
            </a:r>
            <a:r>
              <a:rPr lang="sk-SK" dirty="0">
                <a:latin typeface="Times New Roman" panose="02020603050405020304" pitchFamily="18" charset="0"/>
                <a:cs typeface="Times New Roman" panose="02020603050405020304" pitchFamily="18" charset="0"/>
              </a:rPr>
              <a:t>zdravotnej dokumentácii sa </a:t>
            </a:r>
            <a:r>
              <a:rPr lang="sk-SK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nepoužívajú odvolávky, odkazy a opakovacie znaky</a:t>
            </a:r>
            <a:r>
              <a:rPr lang="sk-SK" dirty="0">
                <a:latin typeface="Times New Roman" panose="02020603050405020304" pitchFamily="18" charset="0"/>
                <a:cs typeface="Times New Roman" panose="02020603050405020304" pitchFamily="18" charset="0"/>
              </a:rPr>
              <a:t> (</a:t>
            </a:r>
            <a:r>
              <a:rPr lang="sk-SK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ako predchádzajúci </a:t>
            </a:r>
            <a:r>
              <a:rPr lang="sk-SK" dirty="0">
                <a:latin typeface="Times New Roman" panose="02020603050405020304" pitchFamily="18" charset="0"/>
                <a:cs typeface="Times New Roman" panose="02020603050405020304" pitchFamily="18" charset="0"/>
              </a:rPr>
              <a:t>chorobopis, </a:t>
            </a:r>
            <a:r>
              <a:rPr lang="sk-SK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Th</a:t>
            </a:r>
            <a:r>
              <a:rPr lang="sk-SK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., </a:t>
            </a:r>
            <a:r>
              <a:rPr lang="sk-SK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bpn</a:t>
            </a:r>
            <a:r>
              <a:rPr lang="sk-SK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); v </a:t>
            </a:r>
            <a:r>
              <a:rPr lang="sk-SK" dirty="0">
                <a:latin typeface="Times New Roman" panose="02020603050405020304" pitchFamily="18" charset="0"/>
                <a:cs typeface="Times New Roman" panose="02020603050405020304" pitchFamily="18" charset="0"/>
              </a:rPr>
              <a:t>dekurze, pri popise nálezu nezmeneného </a:t>
            </a:r>
            <a:r>
              <a:rPr lang="sk-SK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zdravotného stavu </a:t>
            </a:r>
            <a:r>
              <a:rPr lang="sk-SK" dirty="0">
                <a:latin typeface="Times New Roman" panose="02020603050405020304" pitchFamily="18" charset="0"/>
                <a:cs typeface="Times New Roman" panose="02020603050405020304" pitchFamily="18" charset="0"/>
              </a:rPr>
              <a:t>je možné použiť formuláciu </a:t>
            </a:r>
            <a:r>
              <a:rPr lang="sk-SK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,,stav rovnaký ako“ </a:t>
            </a:r>
            <a:r>
              <a:rPr lang="sk-SK" dirty="0">
                <a:latin typeface="Times New Roman" panose="02020603050405020304" pitchFamily="18" charset="0"/>
                <a:cs typeface="Times New Roman" panose="02020603050405020304" pitchFamily="18" charset="0"/>
              </a:rPr>
              <a:t>s odvolaním sa na presný dátum a </a:t>
            </a:r>
            <a:r>
              <a:rPr lang="sk-SK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hodinu; z</a:t>
            </a:r>
            <a:r>
              <a:rPr lang="pl-PL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ápis </a:t>
            </a:r>
            <a:r>
              <a:rPr lang="pl-PL" dirty="0">
                <a:latin typeface="Times New Roman" panose="02020603050405020304" pitchFamily="18" charset="0"/>
                <a:cs typeface="Times New Roman" panose="02020603050405020304" pitchFamily="18" charset="0"/>
              </a:rPr>
              <a:t>terapie a zápis o zmene terapie je výlučne v kompetencii </a:t>
            </a:r>
            <a:r>
              <a:rPr lang="pl-PL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lekára</a:t>
            </a:r>
            <a:endParaRPr lang="pl-PL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sk-SK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Dekurz </a:t>
            </a:r>
            <a:r>
              <a:rPr lang="sk-SK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je denný záznam o rozsahu poskytnutej zdravotnej starostlivosti </a:t>
            </a:r>
            <a:r>
              <a:rPr lang="sk-SK" dirty="0">
                <a:latin typeface="Times New Roman" panose="02020603050405020304" pitchFamily="18" charset="0"/>
                <a:cs typeface="Times New Roman" panose="02020603050405020304" pitchFamily="18" charset="0"/>
              </a:rPr>
              <a:t>a služieb </a:t>
            </a:r>
            <a:r>
              <a:rPr lang="sk-SK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súvisiacich s </a:t>
            </a:r>
            <a:r>
              <a:rPr lang="sk-SK" dirty="0">
                <a:latin typeface="Times New Roman" panose="02020603050405020304" pitchFamily="18" charset="0"/>
                <a:cs typeface="Times New Roman" panose="02020603050405020304" pitchFamily="18" charset="0"/>
              </a:rPr>
              <a:t>poskytovaním zdravotnej </a:t>
            </a:r>
            <a:r>
              <a:rPr lang="sk-SK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starostlivosti; je </a:t>
            </a:r>
            <a:r>
              <a:rPr lang="sk-SK" dirty="0">
                <a:latin typeface="Times New Roman" panose="02020603050405020304" pitchFamily="18" charset="0"/>
                <a:cs typeface="Times New Roman" panose="02020603050405020304" pitchFamily="18" charset="0"/>
              </a:rPr>
              <a:t>súčasťou zdravotnej </a:t>
            </a:r>
            <a:r>
              <a:rPr lang="sk-SK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dokumentácie; na </a:t>
            </a:r>
            <a:r>
              <a:rPr lang="sk-SK" dirty="0">
                <a:latin typeface="Times New Roman" panose="02020603050405020304" pitchFamily="18" charset="0"/>
                <a:cs typeface="Times New Roman" panose="02020603050405020304" pitchFamily="18" charset="0"/>
              </a:rPr>
              <a:t>každom </a:t>
            </a:r>
            <a:r>
              <a:rPr lang="sk-SK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dekurze </a:t>
            </a:r>
            <a:r>
              <a:rPr lang="sk-SK" dirty="0">
                <a:latin typeface="Times New Roman" panose="02020603050405020304" pitchFamily="18" charset="0"/>
                <a:cs typeface="Times New Roman" panose="02020603050405020304" pitchFamily="18" charset="0"/>
              </a:rPr>
              <a:t>sú uvedené osobné údaje </a:t>
            </a:r>
            <a:r>
              <a:rPr lang="sk-SK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osoby, teda </a:t>
            </a:r>
            <a:r>
              <a:rPr lang="sk-SK" dirty="0">
                <a:latin typeface="Times New Roman" panose="02020603050405020304" pitchFamily="18" charset="0"/>
                <a:cs typeface="Times New Roman" panose="02020603050405020304" pitchFamily="18" charset="0"/>
              </a:rPr>
              <a:t>meno, priezvisko, rodné číslo a poradové číslo strany </a:t>
            </a:r>
            <a:r>
              <a:rPr lang="sk-SK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dekurzu (príloha č.1)</a:t>
            </a:r>
          </a:p>
          <a:p>
            <a:r>
              <a:rPr lang="sk-SK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Vzor </a:t>
            </a:r>
            <a:r>
              <a:rPr lang="sk-SK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dekurzu ošetrovateľskej </a:t>
            </a:r>
            <a:r>
              <a:rPr lang="sk-SK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starostlivosti </a:t>
            </a:r>
            <a:r>
              <a:rPr lang="sk-SK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pre domácu ošetrovateľskú starostlivosť, </a:t>
            </a:r>
            <a:r>
              <a:rPr lang="sk-SK" dirty="0">
                <a:latin typeface="Times New Roman" panose="02020603050405020304" pitchFamily="18" charset="0"/>
                <a:cs typeface="Times New Roman" panose="02020603050405020304" pitchFamily="18" charset="0"/>
              </a:rPr>
              <a:t>agentúru domácej ošetrovateľskej starostlivosti a pre </a:t>
            </a:r>
            <a:r>
              <a:rPr lang="sk-SK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zariadenia poskytujúce </a:t>
            </a:r>
            <a:r>
              <a:rPr lang="sk-SK" dirty="0">
                <a:latin typeface="Times New Roman" panose="02020603050405020304" pitchFamily="18" charset="0"/>
                <a:cs typeface="Times New Roman" panose="02020603050405020304" pitchFamily="18" charset="0"/>
              </a:rPr>
              <a:t>sociálne služby je uvedený v prílohe č. </a:t>
            </a:r>
            <a:r>
              <a:rPr lang="sk-SK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5</a:t>
            </a:r>
            <a:endParaRPr lang="sk-SK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627332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sk-SK" sz="40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Vedenie zdravotnej dokumentácie v rozsahu ošetrovateľskej starostlivosti</a:t>
            </a:r>
          </a:p>
        </p:txBody>
      </p:sp>
      <p:sp>
        <p:nvSpPr>
          <p:cNvPr id="3" name="Zástupný objekt pre obsah 2"/>
          <p:cNvSpPr>
            <a:spLocks noGrp="1"/>
          </p:cNvSpPr>
          <p:nvPr>
            <p:ph idx="1"/>
          </p:nvPr>
        </p:nvSpPr>
        <p:spPr>
          <a:xfrm>
            <a:off x="609600" y="2133601"/>
            <a:ext cx="10972800" cy="4506942"/>
          </a:xfrm>
        </p:spPr>
        <p:txBody>
          <a:bodyPr>
            <a:normAutofit/>
          </a:bodyPr>
          <a:lstStyle/>
          <a:p>
            <a:r>
              <a:rPr lang="sk-SK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Zdravotnú </a:t>
            </a:r>
            <a:r>
              <a:rPr lang="sk-SK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dokumentáciu v rozsahu ošetrovateľskej starostlivosti v zdravotníckych </a:t>
            </a:r>
            <a:r>
              <a:rPr lang="sk-SK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zariadeniach </a:t>
            </a:r>
            <a:r>
              <a:rPr lang="sk-SK" sz="24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vedie </a:t>
            </a:r>
            <a:r>
              <a:rPr lang="sk-SK" sz="24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ošetrujúca sestra</a:t>
            </a:r>
            <a:r>
              <a:rPr lang="sk-SK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sk-SK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alebo ošetrujúca pôrodná </a:t>
            </a:r>
            <a:r>
              <a:rPr lang="sk-SK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asistentka</a:t>
            </a:r>
            <a:endParaRPr lang="sk-SK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sk-SK" sz="24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sk-SK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Tvoria </a:t>
            </a:r>
            <a:r>
              <a:rPr lang="sk-SK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ju zápis </a:t>
            </a:r>
            <a:r>
              <a:rPr lang="sk-SK" sz="24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vstupného </a:t>
            </a:r>
            <a:r>
              <a:rPr lang="sk-SK" sz="24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posúdenia zdravotného </a:t>
            </a:r>
            <a:r>
              <a:rPr lang="sk-SK" sz="24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stavu osoby, zápisy o poskytnutej ošetrovateľskej starostlivosti a </a:t>
            </a:r>
            <a:r>
              <a:rPr lang="sk-SK" sz="24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ošetrovateľská prepúšťacia správa</a:t>
            </a:r>
            <a:r>
              <a:rPr lang="sk-SK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sk-SK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teda vyhodnotenie výsledkov ošetrovateľskej starostlivosti, ktoré sú </a:t>
            </a:r>
            <a:r>
              <a:rPr lang="sk-SK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súčasťou prepúšťacej správy, ktorej </a:t>
            </a:r>
            <a:r>
              <a:rPr lang="sk-SK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vzor je uvedený v prílohe č. </a:t>
            </a:r>
            <a:r>
              <a:rPr lang="sk-SK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6; sestra </a:t>
            </a:r>
            <a:r>
              <a:rPr lang="sk-SK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alebo pôrodná </a:t>
            </a:r>
            <a:r>
              <a:rPr lang="sk-SK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asistentka pri </a:t>
            </a:r>
            <a:r>
              <a:rPr lang="sk-SK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príjme osoby vyhotovuje zdravotný záznam vstupného posúdenia zdravotného stavu </a:t>
            </a:r>
            <a:r>
              <a:rPr lang="sk-SK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osoby</a:t>
            </a:r>
            <a:endParaRPr lang="sk-SK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657509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sk-SK" sz="40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Vedenie zdravotnej dokumentácie v rozsahu ošetrovateľskej starostlivosti</a:t>
            </a:r>
          </a:p>
        </p:txBody>
      </p:sp>
      <p:sp>
        <p:nvSpPr>
          <p:cNvPr id="3" name="Zástupný objekt pre obsah 2"/>
          <p:cNvSpPr>
            <a:spLocks noGrp="1"/>
          </p:cNvSpPr>
          <p:nvPr>
            <p:ph idx="1"/>
          </p:nvPr>
        </p:nvSpPr>
        <p:spPr>
          <a:xfrm>
            <a:off x="609600" y="2083524"/>
            <a:ext cx="10972800" cy="4656909"/>
          </a:xfrm>
        </p:spPr>
        <p:txBody>
          <a:bodyPr>
            <a:normAutofit/>
          </a:bodyPr>
          <a:lstStyle/>
          <a:p>
            <a:r>
              <a:rPr lang="sk-SK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Sestra </a:t>
            </a:r>
            <a:r>
              <a:rPr lang="sk-SK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alebo pôrodná asistentka pri príjme zapíše do zdravotného záznamu </a:t>
            </a:r>
            <a:r>
              <a:rPr lang="sk-SK" sz="24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vstupného </a:t>
            </a:r>
            <a:r>
              <a:rPr lang="sk-SK" sz="24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posúdenia zdravotného </a:t>
            </a:r>
            <a:r>
              <a:rPr lang="sk-SK" sz="24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stavu osoby údaje o zdravotnom stave, potrebách a problémoch osoby </a:t>
            </a:r>
            <a:r>
              <a:rPr lang="sk-SK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na </a:t>
            </a:r>
            <a:r>
              <a:rPr lang="sk-SK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základe celkového </a:t>
            </a:r>
            <a:r>
              <a:rPr lang="sk-SK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posúdenia stavu osoby, pozorovania, informácií získaných od osoby, blízkych osôb a </a:t>
            </a:r>
            <a:r>
              <a:rPr lang="sk-SK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iných zdrojov; správnosť </a:t>
            </a:r>
            <a:r>
              <a:rPr lang="sk-SK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získaných informácií </a:t>
            </a:r>
            <a:r>
              <a:rPr lang="sk-SK" sz="24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potvrdí sestra </a:t>
            </a:r>
            <a:r>
              <a:rPr lang="sk-SK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alebo pôrodná asistentka, ktorá </a:t>
            </a:r>
            <a:r>
              <a:rPr lang="sk-SK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osobu prijímala </a:t>
            </a:r>
            <a:r>
              <a:rPr lang="sk-SK" sz="24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čitateľným </a:t>
            </a:r>
            <a:r>
              <a:rPr lang="sk-SK" sz="24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podpisom</a:t>
            </a:r>
          </a:p>
          <a:p>
            <a:pPr marL="0" indent="0">
              <a:buNone/>
            </a:pPr>
            <a:endParaRPr lang="sk-SK" sz="2400" i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sk-SK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V </a:t>
            </a:r>
            <a:r>
              <a:rPr lang="sk-SK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rámci ošetrovateľskej starostlivosti </a:t>
            </a:r>
            <a:r>
              <a:rPr lang="sk-SK" sz="24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sestra</a:t>
            </a:r>
            <a:r>
              <a:rPr lang="sk-SK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pôrodná asistentka alebo zdravotnícky </a:t>
            </a:r>
            <a:r>
              <a:rPr lang="sk-SK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asistent zapisuje </a:t>
            </a:r>
            <a:r>
              <a:rPr lang="sk-SK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do dekurzu v </a:t>
            </a:r>
            <a:r>
              <a:rPr lang="sk-SK" sz="24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chronologickej postupnosti všetky výkony, </a:t>
            </a:r>
            <a:r>
              <a:rPr lang="sk-SK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ktoré sa u osoby vykonali </a:t>
            </a:r>
            <a:r>
              <a:rPr lang="sk-SK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vrátane </a:t>
            </a:r>
            <a:r>
              <a:rPr lang="pl-PL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podanej </a:t>
            </a:r>
            <a:r>
              <a:rPr lang="pl-PL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terapie a údaje o zmene zdravotného stavu </a:t>
            </a:r>
            <a:r>
              <a:rPr lang="pl-PL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osoby</a:t>
            </a:r>
            <a:endParaRPr lang="sk-SK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814149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sk-SK" sz="40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Vedenie zdravotnej dokumentácie v rozsahu ošetrovateľskej starostlivosti</a:t>
            </a:r>
          </a:p>
        </p:txBody>
      </p:sp>
      <p:sp>
        <p:nvSpPr>
          <p:cNvPr id="3" name="Zástupný objekt pre obsah 2"/>
          <p:cNvSpPr>
            <a:spLocks noGrp="1"/>
          </p:cNvSpPr>
          <p:nvPr>
            <p:ph idx="1"/>
          </p:nvPr>
        </p:nvSpPr>
        <p:spPr>
          <a:xfrm>
            <a:off x="609600" y="2011680"/>
            <a:ext cx="10972800" cy="4523592"/>
          </a:xfrm>
        </p:spPr>
        <p:txBody>
          <a:bodyPr>
            <a:normAutofit lnSpcReduction="10000"/>
          </a:bodyPr>
          <a:lstStyle/>
          <a:p>
            <a:r>
              <a:rPr lang="sk-SK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Zápis </a:t>
            </a:r>
            <a:r>
              <a:rPr lang="sk-SK" dirty="0">
                <a:latin typeface="Times New Roman" panose="02020603050405020304" pitchFamily="18" charset="0"/>
                <a:cs typeface="Times New Roman" panose="02020603050405020304" pitchFamily="18" charset="0"/>
              </a:rPr>
              <a:t>o vykonanom </a:t>
            </a:r>
            <a:r>
              <a:rPr lang="sk-SK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výkone</a:t>
            </a:r>
            <a:r>
              <a:rPr lang="sk-SK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sk-SK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obsahuje:</a:t>
            </a:r>
          </a:p>
          <a:p>
            <a:pPr lvl="1">
              <a:buClr>
                <a:schemeClr val="accent3"/>
              </a:buClr>
            </a:pPr>
            <a:r>
              <a:rPr lang="sk-SK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dátum </a:t>
            </a:r>
            <a:r>
              <a:rPr lang="sk-SK" dirty="0">
                <a:latin typeface="Times New Roman" panose="02020603050405020304" pitchFamily="18" charset="0"/>
                <a:cs typeface="Times New Roman" panose="02020603050405020304" pitchFamily="18" charset="0"/>
              </a:rPr>
              <a:t>a </a:t>
            </a:r>
            <a:r>
              <a:rPr lang="sk-SK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čas</a:t>
            </a:r>
          </a:p>
          <a:p>
            <a:pPr lvl="1">
              <a:buClr>
                <a:schemeClr val="accent3"/>
              </a:buClr>
            </a:pPr>
            <a:r>
              <a:rPr lang="sk-SK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stručný </a:t>
            </a:r>
            <a:r>
              <a:rPr lang="sk-SK" dirty="0">
                <a:latin typeface="Times New Roman" panose="02020603050405020304" pitchFamily="18" charset="0"/>
                <a:cs typeface="Times New Roman" panose="02020603050405020304" pitchFamily="18" charset="0"/>
              </a:rPr>
              <a:t>popis výkonu a </a:t>
            </a:r>
            <a:r>
              <a:rPr lang="sk-SK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vyhodnotenie</a:t>
            </a:r>
          </a:p>
          <a:p>
            <a:pPr lvl="1">
              <a:buClr>
                <a:schemeClr val="accent3"/>
              </a:buClr>
            </a:pPr>
            <a:r>
              <a:rPr lang="sk-SK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čitateľný podpis </a:t>
            </a:r>
            <a:r>
              <a:rPr lang="sk-SK" dirty="0">
                <a:latin typeface="Times New Roman" panose="02020603050405020304" pitchFamily="18" charset="0"/>
                <a:cs typeface="Times New Roman" panose="02020603050405020304" pitchFamily="18" charset="0"/>
              </a:rPr>
              <a:t>sestry, pôrodnej asistentky alebo zdravotníckeho </a:t>
            </a:r>
            <a:r>
              <a:rPr lang="sk-SK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asistenta</a:t>
            </a:r>
            <a:endParaRPr lang="sk-SK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sk-SK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sk-SK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Zápis o </a:t>
            </a:r>
            <a:r>
              <a:rPr lang="sk-SK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zmene zdravotného stavu</a:t>
            </a:r>
            <a:r>
              <a:rPr lang="sk-SK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sk-SK" dirty="0">
                <a:latin typeface="Times New Roman" panose="02020603050405020304" pitchFamily="18" charset="0"/>
                <a:cs typeface="Times New Roman" panose="02020603050405020304" pitchFamily="18" charset="0"/>
              </a:rPr>
              <a:t>potrebách a problémoch osoby okrem </a:t>
            </a:r>
            <a:r>
              <a:rPr lang="sk-SK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údajov</a:t>
            </a:r>
            <a:r>
              <a:rPr lang="sk-SK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sk-SK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obsahuje:</a:t>
            </a:r>
            <a:endParaRPr lang="sk-SK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1">
              <a:buClr>
                <a:schemeClr val="accent3"/>
              </a:buClr>
            </a:pPr>
            <a:r>
              <a:rPr lang="sk-SK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dátum </a:t>
            </a:r>
            <a:r>
              <a:rPr lang="sk-SK" dirty="0">
                <a:latin typeface="Times New Roman" panose="02020603050405020304" pitchFamily="18" charset="0"/>
                <a:cs typeface="Times New Roman" panose="02020603050405020304" pitchFamily="18" charset="0"/>
              </a:rPr>
              <a:t>a </a:t>
            </a:r>
            <a:r>
              <a:rPr lang="sk-SK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čas</a:t>
            </a:r>
          </a:p>
          <a:p>
            <a:pPr lvl="1">
              <a:buClr>
                <a:schemeClr val="accent3"/>
              </a:buClr>
            </a:pPr>
            <a:r>
              <a:rPr lang="sk-SK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slovné </a:t>
            </a:r>
            <a:r>
              <a:rPr lang="sk-SK" dirty="0">
                <a:latin typeface="Times New Roman" panose="02020603050405020304" pitchFamily="18" charset="0"/>
                <a:cs typeface="Times New Roman" panose="02020603050405020304" pitchFamily="18" charset="0"/>
              </a:rPr>
              <a:t>vyjadrenie sesterskej </a:t>
            </a:r>
            <a:r>
              <a:rPr lang="sk-SK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diagnózy</a:t>
            </a:r>
          </a:p>
          <a:p>
            <a:pPr lvl="1">
              <a:buClr>
                <a:schemeClr val="accent3"/>
              </a:buClr>
            </a:pPr>
            <a:r>
              <a:rPr lang="sk-SK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stručný popis </a:t>
            </a:r>
            <a:r>
              <a:rPr lang="sk-SK" dirty="0">
                <a:latin typeface="Times New Roman" panose="02020603050405020304" pitchFamily="18" charset="0"/>
                <a:cs typeface="Times New Roman" panose="02020603050405020304" pitchFamily="18" charset="0"/>
              </a:rPr>
              <a:t>poskytnutého výkonu a </a:t>
            </a:r>
            <a:r>
              <a:rPr lang="sk-SK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vyhodnotenie</a:t>
            </a:r>
          </a:p>
          <a:p>
            <a:pPr lvl="1">
              <a:buClr>
                <a:schemeClr val="accent3"/>
              </a:buClr>
            </a:pPr>
            <a:r>
              <a:rPr lang="sk-SK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čitateľný </a:t>
            </a:r>
            <a:r>
              <a:rPr lang="sk-SK" dirty="0">
                <a:latin typeface="Times New Roman" panose="02020603050405020304" pitchFamily="18" charset="0"/>
                <a:cs typeface="Times New Roman" panose="02020603050405020304" pitchFamily="18" charset="0"/>
              </a:rPr>
              <a:t>podpis sestry </a:t>
            </a:r>
            <a:r>
              <a:rPr lang="sk-SK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alebo </a:t>
            </a:r>
            <a:r>
              <a:rPr lang="sk-SK" dirty="0">
                <a:latin typeface="Times New Roman" panose="02020603050405020304" pitchFamily="18" charset="0"/>
                <a:cs typeface="Times New Roman" panose="02020603050405020304" pitchFamily="18" charset="0"/>
              </a:rPr>
              <a:t>pôrodnej </a:t>
            </a:r>
            <a:r>
              <a:rPr lang="sk-SK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asistentky</a:t>
            </a:r>
            <a:endParaRPr lang="sk-SK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123281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09600" y="904386"/>
            <a:ext cx="10972800" cy="1143000"/>
          </a:xfrm>
        </p:spPr>
        <p:txBody>
          <a:bodyPr>
            <a:noAutofit/>
          </a:bodyPr>
          <a:lstStyle/>
          <a:p>
            <a:r>
              <a:rPr lang="sk-SK" sz="40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Vedenie zdravotnej dokumentácie v rozsahu ošetrovateľskej starostlivosti</a:t>
            </a:r>
          </a:p>
        </p:txBody>
      </p:sp>
      <p:sp>
        <p:nvSpPr>
          <p:cNvPr id="3" name="Zástupný objekt pre obsah 2"/>
          <p:cNvSpPr>
            <a:spLocks noGrp="1"/>
          </p:cNvSpPr>
          <p:nvPr>
            <p:ph idx="1"/>
          </p:nvPr>
        </p:nvSpPr>
        <p:spPr>
          <a:xfrm>
            <a:off x="609600" y="2327366"/>
            <a:ext cx="10972800" cy="4389120"/>
          </a:xfrm>
        </p:spPr>
        <p:txBody>
          <a:bodyPr>
            <a:normAutofit/>
          </a:bodyPr>
          <a:lstStyle/>
          <a:p>
            <a:r>
              <a:rPr lang="sk-SK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Ošetrovateľskú </a:t>
            </a:r>
            <a:r>
              <a:rPr lang="sk-SK" dirty="0">
                <a:latin typeface="Times New Roman" panose="02020603050405020304" pitchFamily="18" charset="0"/>
                <a:cs typeface="Times New Roman" panose="02020603050405020304" pitchFamily="18" charset="0"/>
              </a:rPr>
              <a:t>prepúšťaciu </a:t>
            </a:r>
            <a:r>
              <a:rPr lang="sk-SK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správu vyhotovuje </a:t>
            </a:r>
            <a:r>
              <a:rPr lang="sk-SK" dirty="0">
                <a:latin typeface="Times New Roman" panose="02020603050405020304" pitchFamily="18" charset="0"/>
                <a:cs typeface="Times New Roman" panose="02020603050405020304" pitchFamily="18" charset="0"/>
              </a:rPr>
              <a:t>sestra alebo pôrodná asistentka pri </a:t>
            </a:r>
            <a:r>
              <a:rPr lang="sk-SK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prepustení osoby </a:t>
            </a:r>
            <a:r>
              <a:rPr lang="sk-SK" dirty="0">
                <a:latin typeface="Times New Roman" panose="02020603050405020304" pitchFamily="18" charset="0"/>
                <a:cs typeface="Times New Roman" panose="02020603050405020304" pitchFamily="18" charset="0"/>
              </a:rPr>
              <a:t>z ústavnej </a:t>
            </a:r>
            <a:r>
              <a:rPr lang="sk-SK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starostlivosti</a:t>
            </a:r>
          </a:p>
          <a:p>
            <a:endParaRPr lang="sk-SK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sk-SK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Správnosť </a:t>
            </a:r>
            <a:r>
              <a:rPr lang="sk-SK" dirty="0">
                <a:latin typeface="Times New Roman" panose="02020603050405020304" pitchFamily="18" charset="0"/>
                <a:cs typeface="Times New Roman" panose="02020603050405020304" pitchFamily="18" charset="0"/>
              </a:rPr>
              <a:t>vyhotovených informácií potvrdí sestra alebo </a:t>
            </a:r>
            <a:r>
              <a:rPr lang="sk-SK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pôrodná asistentka</a:t>
            </a:r>
            <a:r>
              <a:rPr lang="sk-SK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ktorá osobu prepustila čitateľným </a:t>
            </a:r>
            <a:r>
              <a:rPr lang="sk-SK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podpisom</a:t>
            </a:r>
            <a:endParaRPr lang="sk-SK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135528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370" name="Rectangle 2"/>
          <p:cNvSpPr>
            <a:spLocks noGrp="1" noChangeArrowheads="1"/>
          </p:cNvSpPr>
          <p:nvPr>
            <p:ph type="title"/>
          </p:nvPr>
        </p:nvSpPr>
        <p:spPr>
          <a:xfrm>
            <a:off x="609600" y="486373"/>
            <a:ext cx="10972800" cy="1143000"/>
          </a:xfrm>
        </p:spPr>
        <p:txBody>
          <a:bodyPr>
            <a:normAutofit/>
          </a:bodyPr>
          <a:lstStyle/>
          <a:p>
            <a:r>
              <a:rPr lang="sk-SK" altLang="sk-SK" sz="40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Najčastejšie chyby</a:t>
            </a:r>
            <a:endParaRPr lang="cs-CZ" altLang="sk-SK" sz="40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8371" name="Rectangle 3"/>
          <p:cNvSpPr>
            <a:spLocks noGrp="1" noChangeArrowheads="1"/>
          </p:cNvSpPr>
          <p:nvPr>
            <p:ph idx="1"/>
          </p:nvPr>
        </p:nvSpPr>
        <p:spPr>
          <a:xfrm>
            <a:off x="609600" y="1950720"/>
            <a:ext cx="10972800" cy="4907280"/>
          </a:xfrm>
        </p:spPr>
        <p:txBody>
          <a:bodyPr>
            <a:normAutofit/>
          </a:bodyPr>
          <a:lstStyle/>
          <a:p>
            <a:r>
              <a:rPr lang="sk-SK" altLang="sk-SK" sz="24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Neúplná</a:t>
            </a:r>
            <a:r>
              <a:rPr lang="sk-SK" altLang="sk-SK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databáza údajov</a:t>
            </a:r>
          </a:p>
          <a:p>
            <a:r>
              <a:rPr lang="sk-SK" altLang="sk-SK" sz="24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Absencia</a:t>
            </a:r>
            <a:r>
              <a:rPr lang="sk-SK" altLang="sk-SK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používania hodnotiacich nástrojov (validácia údajov)</a:t>
            </a:r>
          </a:p>
          <a:p>
            <a:r>
              <a:rPr lang="sk-SK" altLang="sk-SK" sz="24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Nesprávny</a:t>
            </a:r>
            <a:r>
              <a:rPr lang="sk-SK" altLang="sk-SK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diagnostický postup, </a:t>
            </a:r>
            <a:r>
              <a:rPr lang="sk-SK" altLang="sk-SK" sz="24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nesprávne</a:t>
            </a:r>
            <a:r>
              <a:rPr lang="sk-SK" altLang="sk-SK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stanovenie diagnózy</a:t>
            </a:r>
          </a:p>
          <a:p>
            <a:r>
              <a:rPr lang="sk-SK" altLang="sk-SK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Výber intervencií </a:t>
            </a:r>
            <a:r>
              <a:rPr lang="sk-SK" altLang="sk-SK" sz="24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bez akceptácie </a:t>
            </a:r>
            <a:r>
              <a:rPr lang="sk-SK" altLang="sk-SK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individuálnych rozdielov, EBN</a:t>
            </a:r>
          </a:p>
          <a:p>
            <a:r>
              <a:rPr lang="sk-SK" altLang="sk-SK" sz="24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Chýbajúci</a:t>
            </a:r>
            <a:r>
              <a:rPr lang="sk-SK" altLang="sk-SK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podpis-osobná zodpovednosť</a:t>
            </a:r>
          </a:p>
          <a:p>
            <a:r>
              <a:rPr lang="sk-SK" altLang="sk-SK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Dokumentovanie nedáva celkový obraz o priebehu starostlivosti</a:t>
            </a:r>
          </a:p>
          <a:p>
            <a:pPr marL="0" indent="0">
              <a:buNone/>
            </a:pPr>
            <a:r>
              <a:rPr lang="sk-SK" altLang="sk-SK" sz="24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sk-SK" altLang="sk-SK" sz="24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(chýba chronológia)</a:t>
            </a:r>
          </a:p>
          <a:p>
            <a:r>
              <a:rPr lang="sk-SK" altLang="sk-SK" sz="24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Absentujú</a:t>
            </a:r>
            <a:r>
              <a:rPr lang="sk-SK" altLang="sk-SK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záznamy najmä o hygienickej starostlivosti, polohovaní, ošetrovaní dekubitov...</a:t>
            </a:r>
          </a:p>
          <a:p>
            <a:endParaRPr lang="sk-SK" altLang="sk-SK" sz="2000" dirty="0"/>
          </a:p>
          <a:p>
            <a:endParaRPr lang="sk-SK" altLang="sk-SK" sz="2000" dirty="0"/>
          </a:p>
          <a:p>
            <a:endParaRPr lang="sk-SK" altLang="sk-SK" sz="2800" dirty="0"/>
          </a:p>
          <a:p>
            <a:endParaRPr lang="sk-SK" altLang="sk-SK" sz="2800" dirty="0"/>
          </a:p>
        </p:txBody>
      </p:sp>
    </p:spTree>
    <p:extLst>
      <p:ext uri="{BB962C8B-B14F-4D97-AF65-F5344CB8AC3E}">
        <p14:creationId xmlns:p14="http://schemas.microsoft.com/office/powerpoint/2010/main" val="39932346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sk-SK" altLang="sk-SK" sz="40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Najčastejšie chyby</a:t>
            </a:r>
            <a:endParaRPr lang="sk-SK" sz="40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Zástupný objekt pre obsah 2"/>
          <p:cNvSpPr>
            <a:spLocks noGrp="1"/>
          </p:cNvSpPr>
          <p:nvPr>
            <p:ph idx="1"/>
          </p:nvPr>
        </p:nvSpPr>
        <p:spPr>
          <a:xfrm>
            <a:off x="609600" y="2118360"/>
            <a:ext cx="10972800" cy="4389120"/>
          </a:xfrm>
        </p:spPr>
        <p:txBody>
          <a:bodyPr>
            <a:normAutofit/>
          </a:bodyPr>
          <a:lstStyle/>
          <a:p>
            <a:r>
              <a:rPr lang="sk-SK" altLang="sk-SK" sz="24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Nedodržiavanie</a:t>
            </a:r>
            <a:r>
              <a:rPr lang="sk-SK" altLang="sk-SK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štandardných postupov (štandardy)</a:t>
            </a:r>
          </a:p>
          <a:p>
            <a:r>
              <a:rPr lang="sk-SK" altLang="sk-SK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Priebežné </a:t>
            </a:r>
            <a:r>
              <a:rPr lang="sk-SK" altLang="sk-SK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hodnotenie, validizácia údajov, výsledné hodnotenie</a:t>
            </a:r>
          </a:p>
          <a:p>
            <a:r>
              <a:rPr lang="sk-SK" altLang="sk-SK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Prepúšťacia správa </a:t>
            </a:r>
            <a:r>
              <a:rPr lang="sk-SK" altLang="sk-SK" sz="24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absentuje</a:t>
            </a:r>
            <a:r>
              <a:rPr lang="sk-SK" altLang="sk-SK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alebo </a:t>
            </a:r>
            <a:r>
              <a:rPr lang="sk-SK" altLang="sk-SK" sz="24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neobsahuje</a:t>
            </a:r>
            <a:r>
              <a:rPr lang="sk-SK" altLang="sk-SK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potrebné údaje</a:t>
            </a:r>
          </a:p>
          <a:p>
            <a:r>
              <a:rPr lang="sk-SK" altLang="sk-SK" sz="24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Chýba</a:t>
            </a:r>
            <a:r>
              <a:rPr lang="sk-SK" altLang="sk-SK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vyhodnocovanie efektivity starostlivosti</a:t>
            </a:r>
          </a:p>
          <a:p>
            <a:r>
              <a:rPr lang="sk-SK" altLang="sk-SK" sz="24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Nevhodný</a:t>
            </a:r>
            <a:r>
              <a:rPr lang="sk-SK" altLang="sk-SK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výskumný a výukový materiál</a:t>
            </a:r>
          </a:p>
          <a:p>
            <a:endParaRPr lang="sk-SK" sz="2400" dirty="0"/>
          </a:p>
        </p:txBody>
      </p:sp>
    </p:spTree>
    <p:extLst>
      <p:ext uri="{BB962C8B-B14F-4D97-AF65-F5344CB8AC3E}">
        <p14:creationId xmlns:p14="http://schemas.microsoft.com/office/powerpoint/2010/main" val="21855791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274" name="Rectangle 2"/>
          <p:cNvSpPr>
            <a:spLocks noGrp="1" noChangeArrowheads="1"/>
          </p:cNvSpPr>
          <p:nvPr>
            <p:ph type="title"/>
          </p:nvPr>
        </p:nvSpPr>
        <p:spPr>
          <a:xfrm>
            <a:off x="609600" y="343988"/>
            <a:ext cx="10972800" cy="1371600"/>
          </a:xfrm>
        </p:spPr>
        <p:txBody>
          <a:bodyPr>
            <a:normAutofit/>
          </a:bodyPr>
          <a:lstStyle/>
          <a:p>
            <a:r>
              <a:rPr lang="cs-CZ" altLang="sk-SK" sz="4000" b="1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Súhrn</a:t>
            </a:r>
            <a:endParaRPr lang="cs-CZ" altLang="sk-SK" sz="40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54358" name="Group 86"/>
          <p:cNvGraphicFramePr>
            <a:graphicFrameLocks noGrp="1"/>
          </p:cNvGraphicFramePr>
          <p:nvPr>
            <p:ph type="tbl" idx="1"/>
            <p:extLst>
              <p:ext uri="{D42A27DB-BD31-4B8C-83A1-F6EECF244321}">
                <p14:modId xmlns:p14="http://schemas.microsoft.com/office/powerpoint/2010/main" val="1847442693"/>
              </p:ext>
            </p:extLst>
          </p:nvPr>
        </p:nvGraphicFramePr>
        <p:xfrm>
          <a:off x="1754777" y="2137954"/>
          <a:ext cx="8229600" cy="4354514"/>
        </p:xfrm>
        <a:graphic>
          <a:graphicData uri="http://schemas.openxmlformats.org/drawingml/2006/table">
            <a:tbl>
              <a:tblPr/>
              <a:tblGrid>
                <a:gridCol w="2057400">
                  <a:extLst>
                    <a:ext uri="{9D8B030D-6E8A-4147-A177-3AD203B41FA5}">
                      <a16:colId xmlns:a16="http://schemas.microsoft.com/office/drawing/2014/main" xmlns="" val="3648763741"/>
                    </a:ext>
                  </a:extLst>
                </a:gridCol>
                <a:gridCol w="2057400">
                  <a:extLst>
                    <a:ext uri="{9D8B030D-6E8A-4147-A177-3AD203B41FA5}">
                      <a16:colId xmlns:a16="http://schemas.microsoft.com/office/drawing/2014/main" xmlns="" val="194541240"/>
                    </a:ext>
                  </a:extLst>
                </a:gridCol>
                <a:gridCol w="2057400">
                  <a:extLst>
                    <a:ext uri="{9D8B030D-6E8A-4147-A177-3AD203B41FA5}">
                      <a16:colId xmlns:a16="http://schemas.microsoft.com/office/drawing/2014/main" xmlns="" val="1050317732"/>
                    </a:ext>
                  </a:extLst>
                </a:gridCol>
                <a:gridCol w="2057400">
                  <a:extLst>
                    <a:ext uri="{9D8B030D-6E8A-4147-A177-3AD203B41FA5}">
                      <a16:colId xmlns:a16="http://schemas.microsoft.com/office/drawing/2014/main" xmlns="" val="2746978725"/>
                    </a:ext>
                  </a:extLst>
                </a:gridCol>
              </a:tblGrid>
              <a:tr h="777875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bg2"/>
                        </a:buClr>
                        <a:buSzPct val="75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8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bg2"/>
                        </a:buClr>
                        <a:buSzPct val="6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cs-CZ" altLang="sk-SK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kumimoji="0" lang="sk-SK" altLang="sk-SK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Právny dokument</a:t>
                      </a:r>
                      <a:endParaRPr kumimoji="0" lang="cs-CZ" altLang="sk-SK" sz="20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bg2"/>
                        </a:buClr>
                        <a:buSzPct val="75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8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bg2"/>
                        </a:buClr>
                        <a:buSzPct val="6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cs-CZ" altLang="sk-SK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Databáza údajov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bg2"/>
                        </a:buClr>
                        <a:buSzPct val="75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8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bg2"/>
                        </a:buClr>
                        <a:buSzPct val="6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sk-SK" altLang="sk-SK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Výskum</a:t>
                      </a:r>
                      <a:r>
                        <a:rPr kumimoji="0" lang="cs-CZ" altLang="sk-SK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folHlink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bg2"/>
                        </a:buClr>
                        <a:buSzPct val="75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8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bg2"/>
                        </a:buClr>
                        <a:buSzPct val="6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sk-SK" altLang="sk-SK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Stimulácia</a:t>
                      </a:r>
                      <a:endParaRPr kumimoji="0" lang="cs-CZ" altLang="sk-SK" sz="2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anose="05000000000000000000" pitchFamily="2" charset="2"/>
                        <a:buNone/>
                        <a:tabLst/>
                      </a:pPr>
                      <a:endParaRPr kumimoji="0" lang="cs-CZ" altLang="sk-SK" sz="20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367739491"/>
                  </a:ext>
                </a:extLst>
              </a:tr>
              <a:tr h="776288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bg2"/>
                        </a:buClr>
                        <a:buSzPct val="75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8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bg2"/>
                        </a:buClr>
                        <a:buSzPct val="6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sk-SK" altLang="sk-SK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Štatistika</a:t>
                      </a:r>
                      <a:endParaRPr kumimoji="0" lang="cs-CZ" altLang="sk-SK" sz="20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anose="05000000000000000000" pitchFamily="2" charset="2"/>
                        <a:buNone/>
                        <a:tabLst/>
                      </a:pPr>
                      <a:endParaRPr kumimoji="0" lang="cs-CZ" altLang="sk-SK" sz="2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bg2"/>
                        </a:buClr>
                        <a:buSzPct val="75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8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bg2"/>
                        </a:buClr>
                        <a:buSzPct val="6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sk-SK" altLang="sk-SK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Komunikácia</a:t>
                      </a:r>
                      <a:endParaRPr kumimoji="0" lang="cs-CZ" altLang="sk-SK" sz="2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bg2"/>
                        </a:buClr>
                        <a:buSzPct val="75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8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bg2"/>
                        </a:buClr>
                        <a:buSzPct val="6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sk-SK" altLang="sk-SK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Vzdelávanie</a:t>
                      </a:r>
                      <a:r>
                        <a:rPr kumimoji="0" lang="cs-CZ" altLang="sk-SK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anose="05000000000000000000" pitchFamily="2" charset="2"/>
                        <a:buNone/>
                        <a:tabLst/>
                      </a:pPr>
                      <a:endParaRPr kumimoji="0" lang="cs-CZ" altLang="sk-SK" sz="20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folHlink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bg2"/>
                        </a:buClr>
                        <a:buSzPct val="75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8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bg2"/>
                        </a:buClr>
                        <a:buSzPct val="6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sk-SK" altLang="sk-SK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Realizácia</a:t>
                      </a:r>
                      <a:endParaRPr kumimoji="0" lang="cs-CZ" altLang="sk-SK" sz="2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anose="05000000000000000000" pitchFamily="2" charset="2"/>
                        <a:buNone/>
                        <a:tabLst/>
                      </a:pPr>
                      <a:endParaRPr kumimoji="0" lang="cs-CZ" altLang="sk-SK" sz="2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273633368"/>
                  </a:ext>
                </a:extLst>
              </a:tr>
              <a:tr h="1262063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bg2"/>
                        </a:buClr>
                        <a:buSzPct val="75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8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bg2"/>
                        </a:buClr>
                        <a:buSzPct val="6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sk-SK" altLang="sk-SK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Audit</a:t>
                      </a:r>
                      <a:r>
                        <a:rPr kumimoji="0" lang="en-US" altLang="sk-SK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\ </a:t>
                      </a:r>
                      <a:r>
                        <a:rPr kumimoji="0" lang="en-US" altLang="sk-SK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vyhodnocovanie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en-US" altLang="sk-SK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kvality</a:t>
                      </a:r>
                      <a:endParaRPr kumimoji="0" lang="cs-CZ" altLang="sk-SK" sz="2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bg2"/>
                        </a:buClr>
                        <a:buSzPct val="75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8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bg2"/>
                        </a:buClr>
                        <a:buSzPct val="6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sk-SK" altLang="sk-SK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Kontinuita starostlivosti</a:t>
                      </a:r>
                      <a:endParaRPr kumimoji="0" lang="cs-CZ" altLang="sk-SK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bg2"/>
                        </a:buClr>
                        <a:buSzPct val="75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8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bg2"/>
                        </a:buClr>
                        <a:buSzPct val="6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cs-CZ" altLang="sk-SK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Klinická pra</a:t>
                      </a:r>
                      <a:r>
                        <a:rPr kumimoji="0" lang="en-US" altLang="sk-SK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x</a:t>
                      </a:r>
                      <a:endParaRPr kumimoji="0" lang="cs-CZ" altLang="sk-SK" sz="20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folHlink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bg2"/>
                        </a:buClr>
                        <a:buSzPct val="75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8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bg2"/>
                        </a:buClr>
                        <a:buSzPct val="6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sk-SK" altLang="sk-SK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Odborný rast </a:t>
                      </a:r>
                      <a:r>
                        <a:rPr kumimoji="0" lang="sk-SK" altLang="sk-SK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endParaRPr kumimoji="0" lang="en-US" altLang="sk-SK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sk-SK" altLang="sk-SK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klinické a kritické </a:t>
                      </a:r>
                      <a:r>
                        <a:rPr kumimoji="0" lang="sk-SK" altLang="sk-SK" sz="16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mysleni</a:t>
                      </a:r>
                      <a:r>
                        <a:rPr kumimoji="0" lang="en-US" altLang="sk-SK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e</a:t>
                      </a:r>
                      <a:endParaRPr kumimoji="0" lang="cs-CZ" altLang="sk-SK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3084881168"/>
                  </a:ext>
                </a:extLst>
              </a:tr>
              <a:tr h="776288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bg2"/>
                        </a:buClr>
                        <a:buSzPct val="75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8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bg2"/>
                        </a:buClr>
                        <a:buSzPct val="6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sk-SK" altLang="sk-SK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Revízia</a:t>
                      </a:r>
                      <a:endParaRPr kumimoji="0" lang="cs-CZ" altLang="sk-SK" sz="20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anose="05000000000000000000" pitchFamily="2" charset="2"/>
                        <a:buNone/>
                        <a:tabLst/>
                      </a:pPr>
                      <a:endParaRPr kumimoji="0" lang="cs-CZ" altLang="sk-SK" sz="20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bg2"/>
                        </a:buClr>
                        <a:buSzPct val="75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8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bg2"/>
                        </a:buClr>
                        <a:buSzPct val="6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sk-SK" altLang="sk-SK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Individualizácia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sk-SK" altLang="sk-SK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starostlivosti</a:t>
                      </a:r>
                      <a:endParaRPr kumimoji="0" lang="cs-CZ" altLang="sk-SK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bg2"/>
                        </a:buClr>
                        <a:buSzPct val="75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8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bg2"/>
                        </a:buClr>
                        <a:buSzPct val="6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anose="05000000000000000000" pitchFamily="2" charset="2"/>
                        <a:buNone/>
                        <a:tabLst/>
                      </a:pPr>
                      <a:endParaRPr kumimoji="0" lang="cs-CZ" altLang="sk-SK" sz="2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bg2"/>
                        </a:buClr>
                        <a:buSzPct val="75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8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bg2"/>
                        </a:buClr>
                        <a:buSzPct val="6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anose="05000000000000000000" pitchFamily="2" charset="2"/>
                        <a:buNone/>
                        <a:tabLst/>
                      </a:pPr>
                      <a:endParaRPr kumimoji="0" lang="cs-CZ" altLang="sk-SK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3390571477"/>
                  </a:ext>
                </a:extLst>
              </a:tr>
              <a:tr h="652463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bg2"/>
                        </a:buClr>
                        <a:buSzPct val="75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8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bg2"/>
                        </a:buClr>
                        <a:buSzPct val="6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sk-SK" altLang="sk-SK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Financovanie</a:t>
                      </a:r>
                      <a:endParaRPr kumimoji="0" lang="cs-CZ" altLang="sk-SK" sz="2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anose="05000000000000000000" pitchFamily="2" charset="2"/>
                        <a:buNone/>
                        <a:tabLst/>
                      </a:pPr>
                      <a:endParaRPr kumimoji="0" lang="cs-CZ" altLang="sk-SK" sz="2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bg2"/>
                        </a:buClr>
                        <a:buSzPct val="75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8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bg2"/>
                        </a:buClr>
                        <a:buSzPct val="6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sk-SK" altLang="sk-SK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EBN</a:t>
                      </a:r>
                      <a:endParaRPr kumimoji="0" lang="cs-CZ" altLang="sk-SK" sz="2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bg2"/>
                        </a:buClr>
                        <a:buSzPct val="75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8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bg2"/>
                        </a:buClr>
                        <a:buSzPct val="6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anose="05000000000000000000" pitchFamily="2" charset="2"/>
                        <a:buNone/>
                        <a:tabLst/>
                      </a:pPr>
                      <a:endParaRPr kumimoji="0" lang="cs-CZ" altLang="sk-SK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bg2"/>
                        </a:buClr>
                        <a:buSzPct val="75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8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bg2"/>
                        </a:buClr>
                        <a:buSzPct val="6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anose="05000000000000000000" pitchFamily="2" charset="2"/>
                        <a:buNone/>
                        <a:tabLst/>
                      </a:pPr>
                      <a:endParaRPr kumimoji="0" lang="cs-CZ" altLang="sk-SK" sz="2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3568712998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0036253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sk-SK" sz="40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</a:t>
            </a:r>
            <a:r>
              <a:rPr lang="sk-SK" sz="40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iteratúra</a:t>
            </a:r>
            <a:endParaRPr lang="sk-SK" sz="40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Zástupný symbol obsahu 4"/>
          <p:cNvSpPr>
            <a:spLocks noGrp="1"/>
          </p:cNvSpPr>
          <p:nvPr>
            <p:ph idx="1"/>
          </p:nvPr>
        </p:nvSpPr>
        <p:spPr>
          <a:xfrm>
            <a:off x="609600" y="2055223"/>
            <a:ext cx="10972799" cy="4273859"/>
          </a:xfrm>
        </p:spPr>
        <p:txBody>
          <a:bodyPr>
            <a:normAutofit/>
          </a:bodyPr>
          <a:lstStyle/>
          <a:p>
            <a:r>
              <a:rPr lang="sk-SK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Odborné </a:t>
            </a:r>
            <a:r>
              <a:rPr lang="sk-SK" dirty="0">
                <a:latin typeface="Times New Roman" panose="02020603050405020304" pitchFamily="18" charset="0"/>
                <a:cs typeface="Times New Roman" panose="02020603050405020304" pitchFamily="18" charset="0"/>
              </a:rPr>
              <a:t>usmernenie Ministerstva zdravotníctva Slovenskej republiky o vedení zdravotnej </a:t>
            </a:r>
            <a:r>
              <a:rPr lang="sk-SK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dokumentácie.</a:t>
            </a:r>
            <a:endParaRPr lang="sk-SK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sk-SK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Vašátková</a:t>
            </a:r>
            <a:r>
              <a:rPr lang="sk-SK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I. a kol. </a:t>
            </a:r>
            <a:r>
              <a:rPr lang="sk-SK" i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Ošetřovatelská</a:t>
            </a:r>
            <a:r>
              <a:rPr lang="sk-SK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sk-SK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dokumentace</a:t>
            </a:r>
            <a:r>
              <a:rPr lang="sk-SK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v nemocnici</a:t>
            </a:r>
            <a:r>
              <a:rPr lang="sk-SK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Brno: IDVPZ, 2001. 127 s. ISBN </a:t>
            </a:r>
            <a:r>
              <a:rPr lang="sk-SK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80-7013-327-9.</a:t>
            </a:r>
            <a:endParaRPr lang="sk-SK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sk-SK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Vondráček</a:t>
            </a:r>
            <a:r>
              <a:rPr lang="sk-SK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L., </a:t>
            </a:r>
            <a:r>
              <a:rPr lang="sk-SK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Ludvík</a:t>
            </a:r>
            <a:r>
              <a:rPr lang="sk-SK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M., Nováková, J. </a:t>
            </a:r>
            <a:r>
              <a:rPr lang="sk-SK" i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Ošetřovatelská</a:t>
            </a:r>
            <a:r>
              <a:rPr lang="sk-SK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sk-SK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dokumentace</a:t>
            </a:r>
            <a:r>
              <a:rPr lang="sk-SK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v praxi</a:t>
            </a:r>
            <a:r>
              <a:rPr lang="sk-SK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1.vyd. Praha: </a:t>
            </a:r>
            <a:r>
              <a:rPr lang="sk-SK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Grada</a:t>
            </a:r>
            <a:r>
              <a:rPr lang="sk-SK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sk-SK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Publishing</a:t>
            </a:r>
            <a:r>
              <a:rPr lang="sk-SK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2004. 72 s. ISBN </a:t>
            </a:r>
            <a:r>
              <a:rPr lang="sk-SK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80-247-0704-7.</a:t>
            </a:r>
            <a:endParaRPr lang="sk-SK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sk-SK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Vondráček</a:t>
            </a:r>
            <a:r>
              <a:rPr lang="sk-SK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L., </a:t>
            </a:r>
            <a:r>
              <a:rPr lang="sk-SK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Wirthová</a:t>
            </a:r>
            <a:r>
              <a:rPr lang="sk-SK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V. </a:t>
            </a:r>
            <a:r>
              <a:rPr lang="sk-SK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Sestra </a:t>
            </a:r>
            <a:r>
              <a:rPr lang="sk-SK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a </a:t>
            </a:r>
            <a:r>
              <a:rPr lang="sk-SK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její</a:t>
            </a:r>
            <a:r>
              <a:rPr lang="sk-SK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sk-SK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dokumentace</a:t>
            </a:r>
            <a:r>
              <a:rPr lang="sk-SK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sk-SK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Návod pro praxi. </a:t>
            </a:r>
            <a:r>
              <a:rPr lang="sk-SK" dirty="0">
                <a:latin typeface="Times New Roman" panose="02020603050405020304" pitchFamily="18" charset="0"/>
                <a:cs typeface="Times New Roman" panose="02020603050405020304" pitchFamily="18" charset="0"/>
              </a:rPr>
              <a:t>1. vyd. Praha: GRADA </a:t>
            </a:r>
            <a:r>
              <a:rPr lang="sk-SK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Publishing</a:t>
            </a:r>
            <a:r>
              <a:rPr lang="sk-SK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2008</a:t>
            </a:r>
            <a:r>
              <a:rPr lang="sk-SK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88 s. ISBN 978-80-247-2763-9.</a:t>
            </a:r>
          </a:p>
          <a:p>
            <a:endParaRPr lang="sk-SK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41706138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Motív1">
  <a:themeElements>
    <a:clrScheme name="Tok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E2D700"/>
      </a:hlink>
      <a:folHlink>
        <a:srgbClr val="85DFD0"/>
      </a:folHlink>
    </a:clrScheme>
    <a:fontScheme name="Tok">
      <a:majorFont>
        <a:latin typeface="Calibri"/>
        <a:ea typeface=""/>
        <a:cs typeface=""/>
        <a:font script="Jpan" typeface="ＭＳ Ｐゴシック"/>
        <a:font script="Hang" typeface="HY중고딕"/>
        <a:font script="Hans" typeface="隶书"/>
        <a:font script="Hant" typeface="微軟正黑體"/>
        <a:font script="Arab" typeface="Traditional Arabic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nstantia"/>
        <a:ea typeface=""/>
        <a:cs typeface=""/>
        <a:font script="Jpan" typeface="HGP明朝E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ok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30000"/>
              </a:schemeClr>
            </a:gs>
            <a:gs pos="43000">
              <a:schemeClr val="phClr">
                <a:tint val="44000"/>
                <a:satMod val="165000"/>
              </a:schemeClr>
            </a:gs>
            <a:gs pos="93000">
              <a:schemeClr val="phClr">
                <a:tint val="15000"/>
                <a:satMod val="165000"/>
              </a:schemeClr>
            </a:gs>
            <a:gs pos="100000">
              <a:schemeClr val="phClr"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gradFill rotWithShape="1">
          <a:gsLst>
            <a:gs pos="0">
              <a:schemeClr val="phClr">
                <a:tint val="98000"/>
                <a:shade val="25000"/>
                <a:satMod val="250000"/>
              </a:schemeClr>
            </a:gs>
            <a:gs pos="68000">
              <a:schemeClr val="phClr">
                <a:tint val="86000"/>
                <a:satMod val="115000"/>
              </a:schemeClr>
            </a:gs>
            <a:gs pos="100000">
              <a:schemeClr val="phClr"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</a:fillStyleLst>
      <a:lnStyleLst>
        <a:ln w="9525" cap="flat" cmpd="sng" algn="ctr">
          <a:solidFill>
            <a:schemeClr val="phClr">
              <a:shade val="50000"/>
              <a:satMod val="103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  <a:scene3d>
            <a:camera prst="orthographicFront" fov="0">
              <a:rot lat="0" lon="0" rev="0"/>
            </a:camera>
            <a:lightRig rig="glow" dir="tl">
              <a:rot lat="0" lon="0" rev="900000"/>
            </a:lightRig>
          </a:scene3d>
          <a:sp3d prstMaterial="powder"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>
            <a:fillToRect l="10000" t="110000" r="1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Motív1" id="{24CAF8EA-F059-45A0-9A4D-0758D9AD3325}" vid="{65D37852-95A7-4344-9D2B-4921F4EB9A67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Motív1</Template>
  <TotalTime>164</TotalTime>
  <Words>894</Words>
  <Application>Microsoft Office PowerPoint</Application>
  <PresentationFormat>Širokouhlá</PresentationFormat>
  <Paragraphs>93</Paragraphs>
  <Slides>14</Slides>
  <Notes>0</Notes>
  <HiddenSlides>0</HiddenSlides>
  <MMClips>0</MMClips>
  <ScaleCrop>false</ScaleCrop>
  <HeadingPairs>
    <vt:vector size="6" baseType="variant">
      <vt:variant>
        <vt:lpstr>Použité písma</vt:lpstr>
      </vt:variant>
      <vt:variant>
        <vt:i4>5</vt:i4>
      </vt:variant>
      <vt:variant>
        <vt:lpstr>Motív</vt:lpstr>
      </vt:variant>
      <vt:variant>
        <vt:i4>1</vt:i4>
      </vt:variant>
      <vt:variant>
        <vt:lpstr>Nadpisy snímok</vt:lpstr>
      </vt:variant>
      <vt:variant>
        <vt:i4>14</vt:i4>
      </vt:variant>
    </vt:vector>
  </HeadingPairs>
  <TitlesOfParts>
    <vt:vector size="20" baseType="lpstr">
      <vt:lpstr>Calibri</vt:lpstr>
      <vt:lpstr>Constantia</vt:lpstr>
      <vt:lpstr>Times New Roman</vt:lpstr>
      <vt:lpstr>Wingdings</vt:lpstr>
      <vt:lpstr>Wingdings 2</vt:lpstr>
      <vt:lpstr>Motív1</vt:lpstr>
      <vt:lpstr>Vedenie ošetrovateľskej dokumentácie</vt:lpstr>
      <vt:lpstr>Systémy dokumentácie</vt:lpstr>
      <vt:lpstr>Systémy dokumentácie</vt:lpstr>
      <vt:lpstr>Legislatíva SR</vt:lpstr>
      <vt:lpstr>Vymedzenie základných pojmov</vt:lpstr>
      <vt:lpstr>Vymedzenie základných pojmov</vt:lpstr>
      <vt:lpstr>Vedenie zdravotnej dokumentácie v rozsahu ošetrovateľskej starostlivosti</vt:lpstr>
      <vt:lpstr>Vedenie zdravotnej dokumentácie v rozsahu ošetrovateľskej starostlivosti</vt:lpstr>
      <vt:lpstr>Vedenie zdravotnej dokumentácie v rozsahu ošetrovateľskej starostlivosti</vt:lpstr>
      <vt:lpstr>Vedenie zdravotnej dokumentácie v rozsahu ošetrovateľskej starostlivosti</vt:lpstr>
      <vt:lpstr>Najčastejšie chyby</vt:lpstr>
      <vt:lpstr>Najčastejšie chyby</vt:lpstr>
      <vt:lpstr>Súhrn</vt:lpstr>
      <vt:lpstr>Literatúra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Prezentácia programu PowerPoint</dc:title>
  <dc:creator>Katarina Ziakova</dc:creator>
  <cp:lastModifiedBy>jlfuk</cp:lastModifiedBy>
  <cp:revision>23</cp:revision>
  <dcterms:created xsi:type="dcterms:W3CDTF">2018-10-11T09:32:03Z</dcterms:created>
  <dcterms:modified xsi:type="dcterms:W3CDTF">2018-12-13T17:24:42Z</dcterms:modified>
</cp:coreProperties>
</file>