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sldIdLst>
    <p:sldId id="256" r:id="rId2"/>
    <p:sldId id="257" r:id="rId3"/>
    <p:sldId id="273" r:id="rId4"/>
    <p:sldId id="258" r:id="rId5"/>
    <p:sldId id="271" r:id="rId6"/>
    <p:sldId id="259" r:id="rId7"/>
    <p:sldId id="263" r:id="rId8"/>
    <p:sldId id="274" r:id="rId9"/>
    <p:sldId id="260" r:id="rId10"/>
    <p:sldId id="264" r:id="rId11"/>
    <p:sldId id="266" r:id="rId12"/>
    <p:sldId id="261" r:id="rId13"/>
    <p:sldId id="267" r:id="rId14"/>
    <p:sldId id="262" r:id="rId15"/>
    <p:sldId id="268" r:id="rId16"/>
    <p:sldId id="276" r:id="rId17"/>
    <p:sldId id="277" r:id="rId18"/>
    <p:sldId id="270" r:id="rId19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redný štýl 2 - zvýrazneni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6C688A-F7B4-4AAC-9374-E8AF8E1A86E1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B16067F3-8F99-462E-9748-FD5945D2D12E}">
      <dgm:prSet phldrT="[Text]" custT="1"/>
      <dgm:spPr/>
      <dgm:t>
        <a:bodyPr/>
        <a:lstStyle/>
        <a:p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Významná oblasť výskumu v ošetrovateľstve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C1FE5F-3067-4D9E-85D6-0F3CCBAAB184}" type="parTrans" cxnId="{E88E06BE-0978-4020-A384-2E8A5C430C7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593A2140-4731-4FBB-87C8-AD9E3809E77C}" type="sibTrans" cxnId="{E88E06BE-0978-4020-A384-2E8A5C430C7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61FDCB3F-B116-4529-AF90-A8DB88494D92}">
      <dgm:prSet phldrT="[Text]" custT="1"/>
      <dgm:spPr/>
      <dgm:t>
        <a:bodyPr/>
        <a:lstStyle/>
        <a:p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Globálny problém spojený s používaním rôznej terminológie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F640E1-54CD-407D-AE58-712D097BD1B9}" type="parTrans" cxnId="{A3C48311-D95C-458C-ABD6-B0FE1A37447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F9D906F0-5CCC-4CFF-9E71-49704AC9298A}" type="sibTrans" cxnId="{A3C48311-D95C-458C-ABD6-B0FE1A37447D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382EA76C-CFE9-4AFB-ACDE-94DC7BF42D41}">
      <dgm:prSet phldrT="[Text]" custT="1"/>
      <dgm:spPr/>
      <dgm:t>
        <a:bodyPr/>
        <a:lstStyle/>
        <a:p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Niekoľko hlavných konceptuálnych rámcov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7BF15B-5FFA-40F2-BEA5-113F73D8E2B8}" type="parTrans" cxnId="{9A4899B0-8663-4C4F-9DE9-BEECE586B66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290C2FB1-C388-4808-A8C2-3CDD9402E9F2}" type="sibTrans" cxnId="{9A4899B0-8663-4C4F-9DE9-BEECE586B66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0D60C9C2-4B9D-493C-BB98-F16E8EA60362}">
      <dgm:prSet phldrT="[Text]" custT="1"/>
      <dgm:spPr/>
      <dgm:t>
        <a:bodyPr/>
        <a:lstStyle/>
        <a:p>
          <a:r>
            <a:rPr lang="sk-SK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Kvantifikáciu fenoménu je možné dosiahnuť len prostredníctvom špecifických hodnotiacich nástrojov </a:t>
          </a:r>
          <a:endParaRPr lang="sk-SK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37E209-2EA8-4EB4-B710-37CA4B121275}" type="parTrans" cxnId="{18BED04E-1427-4B9B-AD9D-4E49D89F56C6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E2858F90-F4E3-46E8-8F7C-B1C36DE18FCC}" type="sibTrans" cxnId="{18BED04E-1427-4B9B-AD9D-4E49D89F56C6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88279A9C-7E44-4145-B1D0-39E6834430C4}" type="pres">
      <dgm:prSet presAssocID="{496C688A-F7B4-4AAC-9374-E8AF8E1A86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69658631-7225-4E3B-960B-48BE0B062274}" type="pres">
      <dgm:prSet presAssocID="{B16067F3-8F99-462E-9748-FD5945D2D12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92F3A61-D682-41FA-B48F-FCF6915C2B66}" type="pres">
      <dgm:prSet presAssocID="{593A2140-4731-4FBB-87C8-AD9E3809E77C}" presName="spacer" presStyleCnt="0"/>
      <dgm:spPr/>
      <dgm:t>
        <a:bodyPr/>
        <a:lstStyle/>
        <a:p>
          <a:endParaRPr lang="sk-SK"/>
        </a:p>
      </dgm:t>
    </dgm:pt>
    <dgm:pt modelId="{29C1527A-F7F9-4774-99F9-86E00A917809}" type="pres">
      <dgm:prSet presAssocID="{61FDCB3F-B116-4529-AF90-A8DB88494D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E8E2ECF-2AFC-4C64-9130-87535CF8EA23}" type="pres">
      <dgm:prSet presAssocID="{F9D906F0-5CCC-4CFF-9E71-49704AC9298A}" presName="spacer" presStyleCnt="0"/>
      <dgm:spPr/>
      <dgm:t>
        <a:bodyPr/>
        <a:lstStyle/>
        <a:p>
          <a:endParaRPr lang="sk-SK"/>
        </a:p>
      </dgm:t>
    </dgm:pt>
    <dgm:pt modelId="{7D1163B7-0549-4CDC-B2E5-8064E120BE84}" type="pres">
      <dgm:prSet presAssocID="{382EA76C-CFE9-4AFB-ACDE-94DC7BF42D4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DFF6DC5-24E4-4AE7-91FC-AAB74FB1A97E}" type="pres">
      <dgm:prSet presAssocID="{290C2FB1-C388-4808-A8C2-3CDD9402E9F2}" presName="spacer" presStyleCnt="0"/>
      <dgm:spPr/>
      <dgm:t>
        <a:bodyPr/>
        <a:lstStyle/>
        <a:p>
          <a:endParaRPr lang="sk-SK"/>
        </a:p>
      </dgm:t>
    </dgm:pt>
    <dgm:pt modelId="{9431197E-FB58-4CFC-8419-8BCA6655C493}" type="pres">
      <dgm:prSet presAssocID="{0D60C9C2-4B9D-493C-BB98-F16E8EA6036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9A4899B0-8663-4C4F-9DE9-BEECE586B668}" srcId="{496C688A-F7B4-4AAC-9374-E8AF8E1A86E1}" destId="{382EA76C-CFE9-4AFB-ACDE-94DC7BF42D41}" srcOrd="2" destOrd="0" parTransId="{047BF15B-5FFA-40F2-BEA5-113F73D8E2B8}" sibTransId="{290C2FB1-C388-4808-A8C2-3CDD9402E9F2}"/>
    <dgm:cxn modelId="{781965D1-42E3-4355-A9DA-26163C98DA43}" type="presOf" srcId="{496C688A-F7B4-4AAC-9374-E8AF8E1A86E1}" destId="{88279A9C-7E44-4145-B1D0-39E6834430C4}" srcOrd="0" destOrd="0" presId="urn:microsoft.com/office/officeart/2005/8/layout/vList2"/>
    <dgm:cxn modelId="{E88E06BE-0978-4020-A384-2E8A5C430C78}" srcId="{496C688A-F7B4-4AAC-9374-E8AF8E1A86E1}" destId="{B16067F3-8F99-462E-9748-FD5945D2D12E}" srcOrd="0" destOrd="0" parTransId="{C1C1FE5F-3067-4D9E-85D6-0F3CCBAAB184}" sibTransId="{593A2140-4731-4FBB-87C8-AD9E3809E77C}"/>
    <dgm:cxn modelId="{A3C48311-D95C-458C-ABD6-B0FE1A37447D}" srcId="{496C688A-F7B4-4AAC-9374-E8AF8E1A86E1}" destId="{61FDCB3F-B116-4529-AF90-A8DB88494D92}" srcOrd="1" destOrd="0" parTransId="{51F640E1-54CD-407D-AE58-712D097BD1B9}" sibTransId="{F9D906F0-5CCC-4CFF-9E71-49704AC9298A}"/>
    <dgm:cxn modelId="{7FCAD3FD-2606-4D03-8501-454CE4D2EBBA}" type="presOf" srcId="{0D60C9C2-4B9D-493C-BB98-F16E8EA60362}" destId="{9431197E-FB58-4CFC-8419-8BCA6655C493}" srcOrd="0" destOrd="0" presId="urn:microsoft.com/office/officeart/2005/8/layout/vList2"/>
    <dgm:cxn modelId="{8CF901B5-3A0A-4C07-A7F8-6E4334DEF810}" type="presOf" srcId="{382EA76C-CFE9-4AFB-ACDE-94DC7BF42D41}" destId="{7D1163B7-0549-4CDC-B2E5-8064E120BE84}" srcOrd="0" destOrd="0" presId="urn:microsoft.com/office/officeart/2005/8/layout/vList2"/>
    <dgm:cxn modelId="{18BED04E-1427-4B9B-AD9D-4E49D89F56C6}" srcId="{496C688A-F7B4-4AAC-9374-E8AF8E1A86E1}" destId="{0D60C9C2-4B9D-493C-BB98-F16E8EA60362}" srcOrd="3" destOrd="0" parTransId="{B337E209-2EA8-4EB4-B710-37CA4B121275}" sibTransId="{E2858F90-F4E3-46E8-8F7C-B1C36DE18FCC}"/>
    <dgm:cxn modelId="{EEDFF00A-5866-4827-9A0B-6D81097E5605}" type="presOf" srcId="{61FDCB3F-B116-4529-AF90-A8DB88494D92}" destId="{29C1527A-F7F9-4774-99F9-86E00A917809}" srcOrd="0" destOrd="0" presId="urn:microsoft.com/office/officeart/2005/8/layout/vList2"/>
    <dgm:cxn modelId="{FD7F3599-E9F8-499C-AF70-CF7DD650C7B7}" type="presOf" srcId="{B16067F3-8F99-462E-9748-FD5945D2D12E}" destId="{69658631-7225-4E3B-960B-48BE0B062274}" srcOrd="0" destOrd="0" presId="urn:microsoft.com/office/officeart/2005/8/layout/vList2"/>
    <dgm:cxn modelId="{61051B17-4E5D-4990-BD36-05A650935DD2}" type="presParOf" srcId="{88279A9C-7E44-4145-B1D0-39E6834430C4}" destId="{69658631-7225-4E3B-960B-48BE0B062274}" srcOrd="0" destOrd="0" presId="urn:microsoft.com/office/officeart/2005/8/layout/vList2"/>
    <dgm:cxn modelId="{2B566DDD-4CF2-42B8-9923-C9DE7F934074}" type="presParOf" srcId="{88279A9C-7E44-4145-B1D0-39E6834430C4}" destId="{F92F3A61-D682-41FA-B48F-FCF6915C2B66}" srcOrd="1" destOrd="0" presId="urn:microsoft.com/office/officeart/2005/8/layout/vList2"/>
    <dgm:cxn modelId="{0F09C003-BAAB-44A1-B518-622A794E4CD9}" type="presParOf" srcId="{88279A9C-7E44-4145-B1D0-39E6834430C4}" destId="{29C1527A-F7F9-4774-99F9-86E00A917809}" srcOrd="2" destOrd="0" presId="urn:microsoft.com/office/officeart/2005/8/layout/vList2"/>
    <dgm:cxn modelId="{28F10F49-DD1B-4051-A3DB-8418EA391966}" type="presParOf" srcId="{88279A9C-7E44-4145-B1D0-39E6834430C4}" destId="{3E8E2ECF-2AFC-4C64-9130-87535CF8EA23}" srcOrd="3" destOrd="0" presId="urn:microsoft.com/office/officeart/2005/8/layout/vList2"/>
    <dgm:cxn modelId="{1C28F599-3D05-4763-A2BE-2730008D6D61}" type="presParOf" srcId="{88279A9C-7E44-4145-B1D0-39E6834430C4}" destId="{7D1163B7-0549-4CDC-B2E5-8064E120BE84}" srcOrd="4" destOrd="0" presId="urn:microsoft.com/office/officeart/2005/8/layout/vList2"/>
    <dgm:cxn modelId="{141C66EE-E996-4E8F-BFB7-574CAD6551CA}" type="presParOf" srcId="{88279A9C-7E44-4145-B1D0-39E6834430C4}" destId="{5DFF6DC5-24E4-4AE7-91FC-AAB74FB1A97E}" srcOrd="5" destOrd="0" presId="urn:microsoft.com/office/officeart/2005/8/layout/vList2"/>
    <dgm:cxn modelId="{D27AB4A8-B705-4ACC-9429-3DB8B39909D1}" type="presParOf" srcId="{88279A9C-7E44-4145-B1D0-39E6834430C4}" destId="{9431197E-FB58-4CFC-8419-8BCA6655C49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6DF2EF-B481-4A41-A1CE-37CBFE4CD9DF}" type="doc">
      <dgm:prSet loTypeId="urn:microsoft.com/office/officeart/2005/8/layout/vProcess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2BF95D87-8C5E-4F04-BFCD-C2242929DC12}">
      <dgm:prSet phldrT="[Text]" custT="1"/>
      <dgm:spPr/>
      <dgm:t>
        <a:bodyPr/>
        <a:lstStyle/>
        <a:p>
          <a:r>
            <a:rPr lang="sk-SK" sz="2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Prístup chýbajúcej starostlivosti 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sk-SK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Kalisch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2006)</a:t>
          </a:r>
          <a:endParaRPr lang="sk-SK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AB055E-C4FB-41C5-B12A-55B351E7F69F}" type="parTrans" cxnId="{9E07279B-6521-4040-9B21-57BFA506E6A7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CC76C2F2-56F4-4AF4-B288-82F569BC6E55}" type="sibTrans" cxnId="{9E07279B-6521-4040-9B21-57BFA506E6A7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FDF5E572-F96F-4FD4-AE7B-E7F8B9D87F38}">
      <dgm:prSet phldrT="[Text]" custT="1"/>
      <dgm:spPr/>
      <dgm:t>
        <a:bodyPr/>
        <a:lstStyle/>
        <a:p>
          <a:r>
            <a:rPr lang="sk-SK" sz="2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Prístup nedokončenej starostlivosti 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sk-SK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Sochalski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2004; </a:t>
          </a:r>
          <a:r>
            <a:rPr lang="sk-SK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Lucero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et al., 2009)</a:t>
          </a:r>
          <a:endParaRPr lang="sk-SK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EB3C94-FF9B-46CA-AB36-F53628D2B21E}" type="parTrans" cxnId="{688A7DA3-38FD-4CAD-A5BD-8A78A810C9A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25689181-CC22-4478-AC3F-E021489DFC35}" type="sibTrans" cxnId="{688A7DA3-38FD-4CAD-A5BD-8A78A810C9A8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CF379441-4B02-48FE-B0C4-70FE5E935018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Konceptuálny rámec zanedbanej starostlivosti 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sk-SK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Bail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sk-SK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Grealish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2016)</a:t>
          </a:r>
          <a:endParaRPr lang="sk-SK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78A1F3-53B2-4347-A212-C9179852CCA7}" type="parTrans" cxnId="{58A5478F-65E0-4462-93A2-2486904FA382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24600343-FF13-4999-B3C2-CC1293F76B1B}" type="sibTrans" cxnId="{58A5478F-65E0-4462-93A2-2486904FA382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7E1F0D5D-8DC5-464A-9271-FBDEA42E230E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Prístup implicitne prideľovanej starostlivosti </a:t>
          </a:r>
          <a:r>
            <a:rPr lang="sk-SK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(Schubert et al., 2007)</a:t>
          </a:r>
          <a:endParaRPr lang="sk-SK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4EBE52-D57A-4F59-8471-17EE25891CE9}" type="parTrans" cxnId="{559EEB92-AFD0-49D1-863B-F7A460ABAEA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931F5E7D-89D1-4BE5-BC41-C5E5AB2D6797}" type="sibTrans" cxnId="{559EEB92-AFD0-49D1-863B-F7A460ABAEAE}">
      <dgm:prSet/>
      <dgm:spPr/>
      <dgm:t>
        <a:bodyPr/>
        <a:lstStyle/>
        <a:p>
          <a:endParaRPr lang="sk-SK">
            <a:solidFill>
              <a:schemeClr val="tx1"/>
            </a:solidFill>
          </a:endParaRPr>
        </a:p>
      </dgm:t>
    </dgm:pt>
    <dgm:pt modelId="{2FD5D87A-1382-4C68-A080-C18AB31AADD7}" type="pres">
      <dgm:prSet presAssocID="{536DF2EF-B481-4A41-A1CE-37CBFE4CD9D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17DB85BB-0214-4D56-89BD-45B9FB4F086F}" type="pres">
      <dgm:prSet presAssocID="{536DF2EF-B481-4A41-A1CE-37CBFE4CD9DF}" presName="dummyMaxCanvas" presStyleCnt="0">
        <dgm:presLayoutVars/>
      </dgm:prSet>
      <dgm:spPr/>
      <dgm:t>
        <a:bodyPr/>
        <a:lstStyle/>
        <a:p>
          <a:endParaRPr lang="sk-SK"/>
        </a:p>
      </dgm:t>
    </dgm:pt>
    <dgm:pt modelId="{E3EEA36A-7336-4463-820E-388A646286F0}" type="pres">
      <dgm:prSet presAssocID="{536DF2EF-B481-4A41-A1CE-37CBFE4CD9DF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D6238D7-657E-4283-A6FD-686069442681}" type="pres">
      <dgm:prSet presAssocID="{536DF2EF-B481-4A41-A1CE-37CBFE4CD9DF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06B13B5-7C1B-42B3-B9CB-1FDC08977D48}" type="pres">
      <dgm:prSet presAssocID="{536DF2EF-B481-4A41-A1CE-37CBFE4CD9DF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703D9AF-73DF-490F-B107-C0250062E238}" type="pres">
      <dgm:prSet presAssocID="{536DF2EF-B481-4A41-A1CE-37CBFE4CD9DF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9DDD588-CA17-4CA2-A3F6-4AA78881441B}" type="pres">
      <dgm:prSet presAssocID="{536DF2EF-B481-4A41-A1CE-37CBFE4CD9DF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7959476-D9AE-4574-9ABF-6724EB69D74B}" type="pres">
      <dgm:prSet presAssocID="{536DF2EF-B481-4A41-A1CE-37CBFE4CD9DF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8CD151F-8523-44D2-A004-FB3B60529123}" type="pres">
      <dgm:prSet presAssocID="{536DF2EF-B481-4A41-A1CE-37CBFE4CD9DF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5DABC56-48BD-414C-BCF1-499A8CA8AA6F}" type="pres">
      <dgm:prSet presAssocID="{536DF2EF-B481-4A41-A1CE-37CBFE4CD9DF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1F6DA95-3B84-4358-9DC1-EEB30C8FC053}" type="pres">
      <dgm:prSet presAssocID="{536DF2EF-B481-4A41-A1CE-37CBFE4CD9DF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1FB0579-A9BD-423E-8FF4-D61E25C0FA7E}" type="pres">
      <dgm:prSet presAssocID="{536DF2EF-B481-4A41-A1CE-37CBFE4CD9DF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3460B13-5F0D-484F-916B-51BC5A9DC0A3}" type="pres">
      <dgm:prSet presAssocID="{536DF2EF-B481-4A41-A1CE-37CBFE4CD9DF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6719BF7-314F-4A7A-9087-89EE21D668B6}" type="presOf" srcId="{CF379441-4B02-48FE-B0C4-70FE5E935018}" destId="{A703D9AF-73DF-490F-B107-C0250062E238}" srcOrd="0" destOrd="0" presId="urn:microsoft.com/office/officeart/2005/8/layout/vProcess5"/>
    <dgm:cxn modelId="{30940321-A107-45B0-923F-B6FE60085C4E}" type="presOf" srcId="{536DF2EF-B481-4A41-A1CE-37CBFE4CD9DF}" destId="{2FD5D87A-1382-4C68-A080-C18AB31AADD7}" srcOrd="0" destOrd="0" presId="urn:microsoft.com/office/officeart/2005/8/layout/vProcess5"/>
    <dgm:cxn modelId="{9BCB3848-A60A-4CC5-A2C9-C55433BA8F99}" type="presOf" srcId="{CF379441-4B02-48FE-B0C4-70FE5E935018}" destId="{B3460B13-5F0D-484F-916B-51BC5A9DC0A3}" srcOrd="1" destOrd="0" presId="urn:microsoft.com/office/officeart/2005/8/layout/vProcess5"/>
    <dgm:cxn modelId="{559EEB92-AFD0-49D1-863B-F7A460ABAEAE}" srcId="{536DF2EF-B481-4A41-A1CE-37CBFE4CD9DF}" destId="{7E1F0D5D-8DC5-464A-9271-FBDEA42E230E}" srcOrd="1" destOrd="0" parTransId="{664EBE52-D57A-4F59-8471-17EE25891CE9}" sibTransId="{931F5E7D-89D1-4BE5-BC41-C5E5AB2D6797}"/>
    <dgm:cxn modelId="{688A7DA3-38FD-4CAD-A5BD-8A78A810C9A8}" srcId="{536DF2EF-B481-4A41-A1CE-37CBFE4CD9DF}" destId="{FDF5E572-F96F-4FD4-AE7B-E7F8B9D87F38}" srcOrd="2" destOrd="0" parTransId="{1DEB3C94-FF9B-46CA-AB36-F53628D2B21E}" sibTransId="{25689181-CC22-4478-AC3F-E021489DFC35}"/>
    <dgm:cxn modelId="{F7BE895A-355E-4E34-A129-6B775A2AD2FE}" type="presOf" srcId="{7E1F0D5D-8DC5-464A-9271-FBDEA42E230E}" destId="{F1F6DA95-3B84-4358-9DC1-EEB30C8FC053}" srcOrd="1" destOrd="0" presId="urn:microsoft.com/office/officeart/2005/8/layout/vProcess5"/>
    <dgm:cxn modelId="{58A5478F-65E0-4462-93A2-2486904FA382}" srcId="{536DF2EF-B481-4A41-A1CE-37CBFE4CD9DF}" destId="{CF379441-4B02-48FE-B0C4-70FE5E935018}" srcOrd="3" destOrd="0" parTransId="{A678A1F3-53B2-4347-A212-C9179852CCA7}" sibTransId="{24600343-FF13-4999-B3C2-CC1293F76B1B}"/>
    <dgm:cxn modelId="{365AE62A-1D78-40C9-A06C-DAA9DBB6A21E}" type="presOf" srcId="{CC76C2F2-56F4-4AF4-B288-82F569BC6E55}" destId="{D9DDD588-CA17-4CA2-A3F6-4AA78881441B}" srcOrd="0" destOrd="0" presId="urn:microsoft.com/office/officeart/2005/8/layout/vProcess5"/>
    <dgm:cxn modelId="{6096A52B-0215-4DEC-9992-D9853B882219}" type="presOf" srcId="{FDF5E572-F96F-4FD4-AE7B-E7F8B9D87F38}" destId="{306B13B5-7C1B-42B3-B9CB-1FDC08977D48}" srcOrd="0" destOrd="0" presId="urn:microsoft.com/office/officeart/2005/8/layout/vProcess5"/>
    <dgm:cxn modelId="{9E07279B-6521-4040-9B21-57BFA506E6A7}" srcId="{536DF2EF-B481-4A41-A1CE-37CBFE4CD9DF}" destId="{2BF95D87-8C5E-4F04-BFCD-C2242929DC12}" srcOrd="0" destOrd="0" parTransId="{97AB055E-C4FB-41C5-B12A-55B351E7F69F}" sibTransId="{CC76C2F2-56F4-4AF4-B288-82F569BC6E55}"/>
    <dgm:cxn modelId="{36088036-CBA6-440E-8591-11569E651918}" type="presOf" srcId="{931F5E7D-89D1-4BE5-BC41-C5E5AB2D6797}" destId="{67959476-D9AE-4574-9ABF-6724EB69D74B}" srcOrd="0" destOrd="0" presId="urn:microsoft.com/office/officeart/2005/8/layout/vProcess5"/>
    <dgm:cxn modelId="{E0FF4DDE-5481-4334-91E9-672968551D52}" type="presOf" srcId="{7E1F0D5D-8DC5-464A-9271-FBDEA42E230E}" destId="{AD6238D7-657E-4283-A6FD-686069442681}" srcOrd="0" destOrd="0" presId="urn:microsoft.com/office/officeart/2005/8/layout/vProcess5"/>
    <dgm:cxn modelId="{445C6A89-F9BE-4F4C-AFA9-3E46282FEFE0}" type="presOf" srcId="{2BF95D87-8C5E-4F04-BFCD-C2242929DC12}" destId="{E3EEA36A-7336-4463-820E-388A646286F0}" srcOrd="0" destOrd="0" presId="urn:microsoft.com/office/officeart/2005/8/layout/vProcess5"/>
    <dgm:cxn modelId="{32806F2F-AE17-40B8-8A3C-60AF0DC7A6EB}" type="presOf" srcId="{FDF5E572-F96F-4FD4-AE7B-E7F8B9D87F38}" destId="{F1FB0579-A9BD-423E-8FF4-D61E25C0FA7E}" srcOrd="1" destOrd="0" presId="urn:microsoft.com/office/officeart/2005/8/layout/vProcess5"/>
    <dgm:cxn modelId="{F47F0563-FB04-457D-8273-7CA46421FAAA}" type="presOf" srcId="{2BF95D87-8C5E-4F04-BFCD-C2242929DC12}" destId="{95DABC56-48BD-414C-BCF1-499A8CA8AA6F}" srcOrd="1" destOrd="0" presId="urn:microsoft.com/office/officeart/2005/8/layout/vProcess5"/>
    <dgm:cxn modelId="{4C137B3E-6184-473F-A6E7-5C40E5A2267D}" type="presOf" srcId="{25689181-CC22-4478-AC3F-E021489DFC35}" destId="{B8CD151F-8523-44D2-A004-FB3B60529123}" srcOrd="0" destOrd="0" presId="urn:microsoft.com/office/officeart/2005/8/layout/vProcess5"/>
    <dgm:cxn modelId="{8DCDE847-C044-41E3-B8FC-9162A2C0C0DC}" type="presParOf" srcId="{2FD5D87A-1382-4C68-A080-C18AB31AADD7}" destId="{17DB85BB-0214-4D56-89BD-45B9FB4F086F}" srcOrd="0" destOrd="0" presId="urn:microsoft.com/office/officeart/2005/8/layout/vProcess5"/>
    <dgm:cxn modelId="{13EA35C8-31FE-4620-B0F3-D11C38EA01DB}" type="presParOf" srcId="{2FD5D87A-1382-4C68-A080-C18AB31AADD7}" destId="{E3EEA36A-7336-4463-820E-388A646286F0}" srcOrd="1" destOrd="0" presId="urn:microsoft.com/office/officeart/2005/8/layout/vProcess5"/>
    <dgm:cxn modelId="{1EA915BB-B700-4902-B9F5-A330D94BFA9F}" type="presParOf" srcId="{2FD5D87A-1382-4C68-A080-C18AB31AADD7}" destId="{AD6238D7-657E-4283-A6FD-686069442681}" srcOrd="2" destOrd="0" presId="urn:microsoft.com/office/officeart/2005/8/layout/vProcess5"/>
    <dgm:cxn modelId="{020356FF-40A1-4DED-9218-E004F4F37BBC}" type="presParOf" srcId="{2FD5D87A-1382-4C68-A080-C18AB31AADD7}" destId="{306B13B5-7C1B-42B3-B9CB-1FDC08977D48}" srcOrd="3" destOrd="0" presId="urn:microsoft.com/office/officeart/2005/8/layout/vProcess5"/>
    <dgm:cxn modelId="{49114791-29BC-4A9F-9800-BE7296252EC0}" type="presParOf" srcId="{2FD5D87A-1382-4C68-A080-C18AB31AADD7}" destId="{A703D9AF-73DF-490F-B107-C0250062E238}" srcOrd="4" destOrd="0" presId="urn:microsoft.com/office/officeart/2005/8/layout/vProcess5"/>
    <dgm:cxn modelId="{359FF9D0-DD1E-49C1-94A1-D00C07076A2C}" type="presParOf" srcId="{2FD5D87A-1382-4C68-A080-C18AB31AADD7}" destId="{D9DDD588-CA17-4CA2-A3F6-4AA78881441B}" srcOrd="5" destOrd="0" presId="urn:microsoft.com/office/officeart/2005/8/layout/vProcess5"/>
    <dgm:cxn modelId="{4F3E9E9C-296E-470E-913C-33548C69EBF4}" type="presParOf" srcId="{2FD5D87A-1382-4C68-A080-C18AB31AADD7}" destId="{67959476-D9AE-4574-9ABF-6724EB69D74B}" srcOrd="6" destOrd="0" presId="urn:microsoft.com/office/officeart/2005/8/layout/vProcess5"/>
    <dgm:cxn modelId="{32662FB2-5F12-4D37-AB7B-94B7CC7EEE7D}" type="presParOf" srcId="{2FD5D87A-1382-4C68-A080-C18AB31AADD7}" destId="{B8CD151F-8523-44D2-A004-FB3B60529123}" srcOrd="7" destOrd="0" presId="urn:microsoft.com/office/officeart/2005/8/layout/vProcess5"/>
    <dgm:cxn modelId="{2EBA015E-E1EA-4604-91FC-4FC5C49F1F70}" type="presParOf" srcId="{2FD5D87A-1382-4C68-A080-C18AB31AADD7}" destId="{95DABC56-48BD-414C-BCF1-499A8CA8AA6F}" srcOrd="8" destOrd="0" presId="urn:microsoft.com/office/officeart/2005/8/layout/vProcess5"/>
    <dgm:cxn modelId="{1B612F9D-6B42-41BE-B776-D50929C23F56}" type="presParOf" srcId="{2FD5D87A-1382-4C68-A080-C18AB31AADD7}" destId="{F1F6DA95-3B84-4358-9DC1-EEB30C8FC053}" srcOrd="9" destOrd="0" presId="urn:microsoft.com/office/officeart/2005/8/layout/vProcess5"/>
    <dgm:cxn modelId="{3A63364C-567D-4AA4-9CDF-EFA4373A2110}" type="presParOf" srcId="{2FD5D87A-1382-4C68-A080-C18AB31AADD7}" destId="{F1FB0579-A9BD-423E-8FF4-D61E25C0FA7E}" srcOrd="10" destOrd="0" presId="urn:microsoft.com/office/officeart/2005/8/layout/vProcess5"/>
    <dgm:cxn modelId="{9AAC3A7C-B1D5-4219-860E-E0D969914EA1}" type="presParOf" srcId="{2FD5D87A-1382-4C68-A080-C18AB31AADD7}" destId="{B3460B13-5F0D-484F-916B-51BC5A9DC0A3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D53F46-ABB2-401E-AC9C-00F760C74874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9A23DFC-4209-47DE-A204-FC92E61D505C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Demografické údaje a údaje týkajúce sa klinického prostredia sestier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5D4C35-42BE-461D-905F-40C9C8477C06}" type="parTrans" cxnId="{24856671-D0DB-46DC-A4FA-010DFD60985F}">
      <dgm:prSet/>
      <dgm:spPr/>
      <dgm:t>
        <a:bodyPr/>
        <a:lstStyle/>
        <a:p>
          <a:endParaRPr lang="sk-SK" sz="2000"/>
        </a:p>
      </dgm:t>
    </dgm:pt>
    <dgm:pt modelId="{3F5C8F99-8D84-411D-8958-13D8A16D41F7}" type="sibTrans" cxnId="{24856671-D0DB-46DC-A4FA-010DFD60985F}">
      <dgm:prSet/>
      <dgm:spPr/>
      <dgm:t>
        <a:bodyPr/>
        <a:lstStyle/>
        <a:p>
          <a:endParaRPr lang="sk-SK" sz="2000"/>
        </a:p>
      </dgm:t>
    </dgm:pt>
    <dgm:pt modelId="{930A1E94-9C20-4E07-917C-6D0FDB5F1448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Časť A - 24 položiek (ošetrovateľské aktivity pravidelne chýbajúce; hodnotenie za posledných 7 služieb)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D1BED4-F21D-4A5F-AB0F-CFD1260C446A}" type="parTrans" cxnId="{69E030B3-A1C3-4873-BB23-64303B42DD6A}">
      <dgm:prSet/>
      <dgm:spPr/>
      <dgm:t>
        <a:bodyPr/>
        <a:lstStyle/>
        <a:p>
          <a:endParaRPr lang="sk-SK" sz="2000"/>
        </a:p>
      </dgm:t>
    </dgm:pt>
    <dgm:pt modelId="{698BF381-DC62-4E47-85AD-2683E27E34CD}" type="sibTrans" cxnId="{69E030B3-A1C3-4873-BB23-64303B42DD6A}">
      <dgm:prSet/>
      <dgm:spPr/>
      <dgm:t>
        <a:bodyPr/>
        <a:lstStyle/>
        <a:p>
          <a:endParaRPr lang="sk-SK" sz="2000"/>
        </a:p>
      </dgm:t>
    </dgm:pt>
    <dgm:pt modelId="{6C61AE1B-2BDF-4132-A693-C852043A5DC5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Časť B – 17 položiek (dôvody chýbajúcej starostlivosti), rozdelené do 3 skupín (personálne zabezpečenie, materiálové zabezpečenie, medziľudské vzťahy/komunikácia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B2D2AD-6BCA-4DB1-A38E-0456AB3A1054}" type="parTrans" cxnId="{F993A3AB-A8C4-40EC-BF22-68C31C97BA86}">
      <dgm:prSet/>
      <dgm:spPr/>
      <dgm:t>
        <a:bodyPr/>
        <a:lstStyle/>
        <a:p>
          <a:endParaRPr lang="sk-SK" sz="2000"/>
        </a:p>
      </dgm:t>
    </dgm:pt>
    <dgm:pt modelId="{A7FB9B7F-2478-4AC6-AE67-DE13B1FCE5E2}" type="sibTrans" cxnId="{F993A3AB-A8C4-40EC-BF22-68C31C97BA86}">
      <dgm:prSet/>
      <dgm:spPr/>
      <dgm:t>
        <a:bodyPr/>
        <a:lstStyle/>
        <a:p>
          <a:endParaRPr lang="sk-SK" sz="2000"/>
        </a:p>
      </dgm:t>
    </dgm:pt>
    <dgm:pt modelId="{F3B48107-E7B1-43CF-85D0-1F1A8DD6DEA7}" type="pres">
      <dgm:prSet presAssocID="{5ED53F46-ABB2-401E-AC9C-00F760C748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9047531-5723-412C-AADA-8534F30ECD91}" type="pres">
      <dgm:prSet presAssocID="{39A23DFC-4209-47DE-A204-FC92E61D505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C7BD050-9B3E-47E0-8FFD-FD1113359B77}" type="pres">
      <dgm:prSet presAssocID="{3F5C8F99-8D84-411D-8958-13D8A16D41F7}" presName="spacer" presStyleCnt="0"/>
      <dgm:spPr/>
      <dgm:t>
        <a:bodyPr/>
        <a:lstStyle/>
        <a:p>
          <a:endParaRPr lang="sk-SK"/>
        </a:p>
      </dgm:t>
    </dgm:pt>
    <dgm:pt modelId="{49175EB5-73A6-4A35-B110-5030AA93D66F}" type="pres">
      <dgm:prSet presAssocID="{930A1E94-9C20-4E07-917C-6D0FDB5F144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408D25E-787D-414C-8729-B8323B3A2FBE}" type="pres">
      <dgm:prSet presAssocID="{698BF381-DC62-4E47-85AD-2683E27E34CD}" presName="spacer" presStyleCnt="0"/>
      <dgm:spPr/>
      <dgm:t>
        <a:bodyPr/>
        <a:lstStyle/>
        <a:p>
          <a:endParaRPr lang="sk-SK"/>
        </a:p>
      </dgm:t>
    </dgm:pt>
    <dgm:pt modelId="{951C04E2-2D92-48C1-B9AB-92F7DA2A5277}" type="pres">
      <dgm:prSet presAssocID="{6C61AE1B-2BDF-4132-A693-C852043A5D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8530447-6F08-421A-974C-8A17B2B29000}" type="presOf" srcId="{5ED53F46-ABB2-401E-AC9C-00F760C74874}" destId="{F3B48107-E7B1-43CF-85D0-1F1A8DD6DEA7}" srcOrd="0" destOrd="0" presId="urn:microsoft.com/office/officeart/2005/8/layout/vList2"/>
    <dgm:cxn modelId="{2978273C-EA2A-47C9-98B1-4295F4380A63}" type="presOf" srcId="{39A23DFC-4209-47DE-A204-FC92E61D505C}" destId="{39047531-5723-412C-AADA-8534F30ECD91}" srcOrd="0" destOrd="0" presId="urn:microsoft.com/office/officeart/2005/8/layout/vList2"/>
    <dgm:cxn modelId="{F993A3AB-A8C4-40EC-BF22-68C31C97BA86}" srcId="{5ED53F46-ABB2-401E-AC9C-00F760C74874}" destId="{6C61AE1B-2BDF-4132-A693-C852043A5DC5}" srcOrd="2" destOrd="0" parTransId="{61B2D2AD-6BCA-4DB1-A38E-0456AB3A1054}" sibTransId="{A7FB9B7F-2478-4AC6-AE67-DE13B1FCE5E2}"/>
    <dgm:cxn modelId="{69E030B3-A1C3-4873-BB23-64303B42DD6A}" srcId="{5ED53F46-ABB2-401E-AC9C-00F760C74874}" destId="{930A1E94-9C20-4E07-917C-6D0FDB5F1448}" srcOrd="1" destOrd="0" parTransId="{C7D1BED4-F21D-4A5F-AB0F-CFD1260C446A}" sibTransId="{698BF381-DC62-4E47-85AD-2683E27E34CD}"/>
    <dgm:cxn modelId="{9BB526B9-CB84-40B3-9936-6EE3DF9A8835}" type="presOf" srcId="{6C61AE1B-2BDF-4132-A693-C852043A5DC5}" destId="{951C04E2-2D92-48C1-B9AB-92F7DA2A5277}" srcOrd="0" destOrd="0" presId="urn:microsoft.com/office/officeart/2005/8/layout/vList2"/>
    <dgm:cxn modelId="{24856671-D0DB-46DC-A4FA-010DFD60985F}" srcId="{5ED53F46-ABB2-401E-AC9C-00F760C74874}" destId="{39A23DFC-4209-47DE-A204-FC92E61D505C}" srcOrd="0" destOrd="0" parTransId="{815D4C35-42BE-461D-905F-40C9C8477C06}" sibTransId="{3F5C8F99-8D84-411D-8958-13D8A16D41F7}"/>
    <dgm:cxn modelId="{15F1D543-E595-4F6D-A7C5-8F05A8AF8DD0}" type="presOf" srcId="{930A1E94-9C20-4E07-917C-6D0FDB5F1448}" destId="{49175EB5-73A6-4A35-B110-5030AA93D66F}" srcOrd="0" destOrd="0" presId="urn:microsoft.com/office/officeart/2005/8/layout/vList2"/>
    <dgm:cxn modelId="{E65281FC-CC11-459D-B229-016551A24A6E}" type="presParOf" srcId="{F3B48107-E7B1-43CF-85D0-1F1A8DD6DEA7}" destId="{39047531-5723-412C-AADA-8534F30ECD91}" srcOrd="0" destOrd="0" presId="urn:microsoft.com/office/officeart/2005/8/layout/vList2"/>
    <dgm:cxn modelId="{2F50377F-530E-45A3-8879-73A485497DAB}" type="presParOf" srcId="{F3B48107-E7B1-43CF-85D0-1F1A8DD6DEA7}" destId="{EC7BD050-9B3E-47E0-8FFD-FD1113359B77}" srcOrd="1" destOrd="0" presId="urn:microsoft.com/office/officeart/2005/8/layout/vList2"/>
    <dgm:cxn modelId="{A586C82F-7838-4B32-B747-FCA58B022C64}" type="presParOf" srcId="{F3B48107-E7B1-43CF-85D0-1F1A8DD6DEA7}" destId="{49175EB5-73A6-4A35-B110-5030AA93D66F}" srcOrd="2" destOrd="0" presId="urn:microsoft.com/office/officeart/2005/8/layout/vList2"/>
    <dgm:cxn modelId="{EC1E4E09-632E-452B-AE6E-24F40816FFB6}" type="presParOf" srcId="{F3B48107-E7B1-43CF-85D0-1F1A8DD6DEA7}" destId="{2408D25E-787D-414C-8729-B8323B3A2FBE}" srcOrd="3" destOrd="0" presId="urn:microsoft.com/office/officeart/2005/8/layout/vList2"/>
    <dgm:cxn modelId="{5419A693-EFCE-4BC2-99F2-90F19DFA07FD}" type="presParOf" srcId="{F3B48107-E7B1-43CF-85D0-1F1A8DD6DEA7}" destId="{951C04E2-2D92-48C1-B9AB-92F7DA2A527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1F9217-F3F9-4895-ABE6-D9A557CEBD31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E856CF4B-B003-4037-BF24-93E1EAFDE569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Aktivity denného života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D486CF-12A1-45B8-B501-C14B72A41370}" type="parTrans" cxnId="{2BE5F284-1CC9-4906-9E1C-F92CC3066C0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DD808D7D-5C2F-48F6-A56E-74547B067562}" type="sibTrans" cxnId="{2BE5F284-1CC9-4906-9E1C-F92CC3066C0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66915EFA-6BAC-4FCE-9842-1DBC32A65FC9}">
      <dgm:prSet phldrT="[Text]" custT="1"/>
      <dgm:spPr/>
      <dgm:t>
        <a:bodyPr/>
        <a:lstStyle/>
        <a:p>
          <a:r>
            <a:rPr lang="sk-SK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Starostlivosť-podpora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649742-CA51-4279-BA83-CBC637B63AB6}" type="parTrans" cxnId="{8E8223A3-5BDC-453F-BEB6-EC28D8EF2DB2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DB0AA472-5EC0-4DEC-B372-EAAB0D0C68FD}" type="sibTrans" cxnId="{8E8223A3-5BDC-453F-BEB6-EC28D8EF2DB2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349F6B80-97CF-4491-8679-4329448B7C3F}">
      <dgm:prSet phldrT="[Text]" custT="1"/>
      <dgm:spPr/>
      <dgm:t>
        <a:bodyPr/>
        <a:lstStyle/>
        <a:p>
          <a:r>
            <a:rPr lang="sk-SK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Rehabilitácia-inštruktáž-edukácia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EDAC92-9777-460B-98A8-85D73C8C5050}" type="parTrans" cxnId="{1128B334-6701-47E5-A35C-11A3EFC9CF10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EC245780-514C-48CF-BE06-C1D4A0B71F22}" type="sibTrans" cxnId="{1128B334-6701-47E5-A35C-11A3EFC9CF10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AFEF86CC-BA9D-481E-A747-D353142C2E0E}">
      <dgm:prSet phldrT="[Text]" custT="1"/>
      <dgm:spPr/>
      <dgm:t>
        <a:bodyPr/>
        <a:lstStyle/>
        <a:p>
          <a:r>
            <a:rPr lang="sk-SK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Monitorovanie-bezpečnosť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C293D3-3622-464A-B836-C2A8FF810500}" type="parTrans" cxnId="{D4FF6342-3799-4BE1-81B2-E8A01BEAD0C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8BCCA492-83C2-42D9-8D0F-BD82BFAEB3C8}" type="sibTrans" cxnId="{D4FF6342-3799-4BE1-81B2-E8A01BEAD0C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15596D7C-F384-4FA1-B486-3F8FF9A4E91A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Dokumentácia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390147-F25F-4B40-9633-3A67B4A024CE}" type="parTrans" cxnId="{A0059DE8-3DAE-41C2-8147-0B86A68404DD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E9B39EF8-0A89-438D-9C5B-6C4319CA5908}" type="sibTrans" cxnId="{A0059DE8-3DAE-41C2-8147-0B86A68404DD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810656FB-01E1-4703-BDF1-878DC55B5215}" type="pres">
      <dgm:prSet presAssocID="{7B1F9217-F3F9-4895-ABE6-D9A557CEBD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0E3ADFD-8AA6-4460-9C58-8CBDFFDCDCF6}" type="pres">
      <dgm:prSet presAssocID="{E856CF4B-B003-4037-BF24-93E1EAFDE569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E1E8776-8BD1-4020-A86F-DA1A8BCC46BC}" type="pres">
      <dgm:prSet presAssocID="{DD808D7D-5C2F-48F6-A56E-74547B067562}" presName="spacer" presStyleCnt="0"/>
      <dgm:spPr/>
      <dgm:t>
        <a:bodyPr/>
        <a:lstStyle/>
        <a:p>
          <a:endParaRPr lang="sk-SK"/>
        </a:p>
      </dgm:t>
    </dgm:pt>
    <dgm:pt modelId="{E7AE97C3-1FE4-41A2-BC61-9E3A06256726}" type="pres">
      <dgm:prSet presAssocID="{66915EFA-6BAC-4FCE-9842-1DBC32A65FC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A2B1944-6F2D-45D8-BE78-F0BA2D93DB0C}" type="pres">
      <dgm:prSet presAssocID="{DB0AA472-5EC0-4DEC-B372-EAAB0D0C68FD}" presName="spacer" presStyleCnt="0"/>
      <dgm:spPr/>
      <dgm:t>
        <a:bodyPr/>
        <a:lstStyle/>
        <a:p>
          <a:endParaRPr lang="sk-SK"/>
        </a:p>
      </dgm:t>
    </dgm:pt>
    <dgm:pt modelId="{E6ACF060-0CC8-49E5-8AEF-D6B3AD1A2BC9}" type="pres">
      <dgm:prSet presAssocID="{349F6B80-97CF-4491-8679-4329448B7C3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EB52656-1413-46B6-BC0A-10CBD8F49FC5}" type="pres">
      <dgm:prSet presAssocID="{EC245780-514C-48CF-BE06-C1D4A0B71F22}" presName="spacer" presStyleCnt="0"/>
      <dgm:spPr/>
      <dgm:t>
        <a:bodyPr/>
        <a:lstStyle/>
        <a:p>
          <a:endParaRPr lang="sk-SK"/>
        </a:p>
      </dgm:t>
    </dgm:pt>
    <dgm:pt modelId="{FE92C51B-8288-4989-8839-29ADD6028030}" type="pres">
      <dgm:prSet presAssocID="{AFEF86CC-BA9D-481E-A747-D353142C2E0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69C5E0C-74DF-4A24-8ED0-FA341DBEE3CF}" type="pres">
      <dgm:prSet presAssocID="{8BCCA492-83C2-42D9-8D0F-BD82BFAEB3C8}" presName="spacer" presStyleCnt="0"/>
      <dgm:spPr/>
      <dgm:t>
        <a:bodyPr/>
        <a:lstStyle/>
        <a:p>
          <a:endParaRPr lang="sk-SK"/>
        </a:p>
      </dgm:t>
    </dgm:pt>
    <dgm:pt modelId="{89237FD0-6929-4192-BE33-D51C5A23ABD0}" type="pres">
      <dgm:prSet presAssocID="{15596D7C-F384-4FA1-B486-3F8FF9A4E91A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4D89859-69F4-45BA-A934-6074181664F2}" type="presOf" srcId="{66915EFA-6BAC-4FCE-9842-1DBC32A65FC9}" destId="{E7AE97C3-1FE4-41A2-BC61-9E3A06256726}" srcOrd="0" destOrd="0" presId="urn:microsoft.com/office/officeart/2005/8/layout/vList2"/>
    <dgm:cxn modelId="{D48C0C7D-B15A-487D-BCB6-2BC0843593B4}" type="presOf" srcId="{AFEF86CC-BA9D-481E-A747-D353142C2E0E}" destId="{FE92C51B-8288-4989-8839-29ADD6028030}" srcOrd="0" destOrd="0" presId="urn:microsoft.com/office/officeart/2005/8/layout/vList2"/>
    <dgm:cxn modelId="{1128B334-6701-47E5-A35C-11A3EFC9CF10}" srcId="{7B1F9217-F3F9-4895-ABE6-D9A557CEBD31}" destId="{349F6B80-97CF-4491-8679-4329448B7C3F}" srcOrd="2" destOrd="0" parTransId="{26EDAC92-9777-460B-98A8-85D73C8C5050}" sibTransId="{EC245780-514C-48CF-BE06-C1D4A0B71F22}"/>
    <dgm:cxn modelId="{ADC2C615-2047-4E8E-8062-398837E40110}" type="presOf" srcId="{349F6B80-97CF-4491-8679-4329448B7C3F}" destId="{E6ACF060-0CC8-49E5-8AEF-D6B3AD1A2BC9}" srcOrd="0" destOrd="0" presId="urn:microsoft.com/office/officeart/2005/8/layout/vList2"/>
    <dgm:cxn modelId="{D4FF6342-3799-4BE1-81B2-E8A01BEAD0C5}" srcId="{7B1F9217-F3F9-4895-ABE6-D9A557CEBD31}" destId="{AFEF86CC-BA9D-481E-A747-D353142C2E0E}" srcOrd="3" destOrd="0" parTransId="{11C293D3-3622-464A-B836-C2A8FF810500}" sibTransId="{8BCCA492-83C2-42D9-8D0F-BD82BFAEB3C8}"/>
    <dgm:cxn modelId="{CF918D3A-CCA1-4F45-B31D-4BE2C2C96D64}" type="presOf" srcId="{7B1F9217-F3F9-4895-ABE6-D9A557CEBD31}" destId="{810656FB-01E1-4703-BDF1-878DC55B5215}" srcOrd="0" destOrd="0" presId="urn:microsoft.com/office/officeart/2005/8/layout/vList2"/>
    <dgm:cxn modelId="{2FC0C6A6-9B48-4CD5-B0CA-D7AA4DCF388E}" type="presOf" srcId="{15596D7C-F384-4FA1-B486-3F8FF9A4E91A}" destId="{89237FD0-6929-4192-BE33-D51C5A23ABD0}" srcOrd="0" destOrd="0" presId="urn:microsoft.com/office/officeart/2005/8/layout/vList2"/>
    <dgm:cxn modelId="{A0059DE8-3DAE-41C2-8147-0B86A68404DD}" srcId="{7B1F9217-F3F9-4895-ABE6-D9A557CEBD31}" destId="{15596D7C-F384-4FA1-B486-3F8FF9A4E91A}" srcOrd="4" destOrd="0" parTransId="{B4390147-F25F-4B40-9633-3A67B4A024CE}" sibTransId="{E9B39EF8-0A89-438D-9C5B-6C4319CA5908}"/>
    <dgm:cxn modelId="{8E8223A3-5BDC-453F-BEB6-EC28D8EF2DB2}" srcId="{7B1F9217-F3F9-4895-ABE6-D9A557CEBD31}" destId="{66915EFA-6BAC-4FCE-9842-1DBC32A65FC9}" srcOrd="1" destOrd="0" parTransId="{63649742-CA51-4279-BA83-CBC637B63AB6}" sibTransId="{DB0AA472-5EC0-4DEC-B372-EAAB0D0C68FD}"/>
    <dgm:cxn modelId="{2BE5F284-1CC9-4906-9E1C-F92CC3066C05}" srcId="{7B1F9217-F3F9-4895-ABE6-D9A557CEBD31}" destId="{E856CF4B-B003-4037-BF24-93E1EAFDE569}" srcOrd="0" destOrd="0" parTransId="{18D486CF-12A1-45B8-B501-C14B72A41370}" sibTransId="{DD808D7D-5C2F-48F6-A56E-74547B067562}"/>
    <dgm:cxn modelId="{F6DA9CD2-65A0-4FEA-89DA-F8E9DD5B3595}" type="presOf" srcId="{E856CF4B-B003-4037-BF24-93E1EAFDE569}" destId="{A0E3ADFD-8AA6-4460-9C58-8CBDFFDCDCF6}" srcOrd="0" destOrd="0" presId="urn:microsoft.com/office/officeart/2005/8/layout/vList2"/>
    <dgm:cxn modelId="{6F439806-5216-44FB-9DA7-006879758C27}" type="presParOf" srcId="{810656FB-01E1-4703-BDF1-878DC55B5215}" destId="{A0E3ADFD-8AA6-4460-9C58-8CBDFFDCDCF6}" srcOrd="0" destOrd="0" presId="urn:microsoft.com/office/officeart/2005/8/layout/vList2"/>
    <dgm:cxn modelId="{070725DA-C3B9-4202-9F01-397164376B4A}" type="presParOf" srcId="{810656FB-01E1-4703-BDF1-878DC55B5215}" destId="{0E1E8776-8BD1-4020-A86F-DA1A8BCC46BC}" srcOrd="1" destOrd="0" presId="urn:microsoft.com/office/officeart/2005/8/layout/vList2"/>
    <dgm:cxn modelId="{13A48FC0-7823-459E-A289-72342E8CFD22}" type="presParOf" srcId="{810656FB-01E1-4703-BDF1-878DC55B5215}" destId="{E7AE97C3-1FE4-41A2-BC61-9E3A06256726}" srcOrd="2" destOrd="0" presId="urn:microsoft.com/office/officeart/2005/8/layout/vList2"/>
    <dgm:cxn modelId="{0E43ADCD-F346-4D02-B9AD-3BF437C57CF4}" type="presParOf" srcId="{810656FB-01E1-4703-BDF1-878DC55B5215}" destId="{3A2B1944-6F2D-45D8-BE78-F0BA2D93DB0C}" srcOrd="3" destOrd="0" presId="urn:microsoft.com/office/officeart/2005/8/layout/vList2"/>
    <dgm:cxn modelId="{4967AF2F-D35C-4C70-88BC-A69D6FD8F43B}" type="presParOf" srcId="{810656FB-01E1-4703-BDF1-878DC55B5215}" destId="{E6ACF060-0CC8-49E5-8AEF-D6B3AD1A2BC9}" srcOrd="4" destOrd="0" presId="urn:microsoft.com/office/officeart/2005/8/layout/vList2"/>
    <dgm:cxn modelId="{206CE820-27BB-4979-8D5D-32F38B48050F}" type="presParOf" srcId="{810656FB-01E1-4703-BDF1-878DC55B5215}" destId="{6EB52656-1413-46B6-BC0A-10CBD8F49FC5}" srcOrd="5" destOrd="0" presId="urn:microsoft.com/office/officeart/2005/8/layout/vList2"/>
    <dgm:cxn modelId="{CF800582-DEC0-42F9-80E4-9EFE16174E67}" type="presParOf" srcId="{810656FB-01E1-4703-BDF1-878DC55B5215}" destId="{FE92C51B-8288-4989-8839-29ADD6028030}" srcOrd="6" destOrd="0" presId="urn:microsoft.com/office/officeart/2005/8/layout/vList2"/>
    <dgm:cxn modelId="{27BD17FD-64AE-4F36-B789-E9A82FE21C11}" type="presParOf" srcId="{810656FB-01E1-4703-BDF1-878DC55B5215}" destId="{869C5E0C-74DF-4A24-8ED0-FA341DBEE3CF}" srcOrd="7" destOrd="0" presId="urn:microsoft.com/office/officeart/2005/8/layout/vList2"/>
    <dgm:cxn modelId="{FC425345-E2D4-4EDA-AF50-F3AFDB041346}" type="presParOf" srcId="{810656FB-01E1-4703-BDF1-878DC55B5215}" destId="{89237FD0-6929-4192-BE33-D51C5A23ABD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884F0E2-F5A0-4D3D-B674-094B1CA5F610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CEDB849-E326-41F5-97F7-EC793DBE01D4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Asistencia s fyzickou starostlivosťou</a:t>
          </a:r>
        </a:p>
      </dgm:t>
    </dgm:pt>
    <dgm:pt modelId="{98D4D982-563D-491B-878C-98D9A7123AD4}" type="parTrans" cxnId="{61B149ED-793D-41DC-9A5C-1CB9B148287D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15AE64BC-9DC9-4B4B-974A-A37159D1D691}" type="sibTrans" cxnId="{61B149ED-793D-41DC-9A5C-1CB9B148287D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DE10D7BA-034A-4026-AD57-C382E46FAE56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Implementácia predpísaného liečebného plánu</a:t>
          </a:r>
        </a:p>
      </dgm:t>
    </dgm:pt>
    <dgm:pt modelId="{0F4CDEA1-9987-4ADB-A620-512C401B38B9}" type="parTrans" cxnId="{F290D88E-12CD-441B-A98C-F599E6479A63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E8275364-4790-48B5-ADF8-6462A9EC52E8}" type="sibTrans" cxnId="{F290D88E-12CD-441B-A98C-F599E6479A63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15805B2E-C228-48D4-88F7-C28A60B93CD0}">
      <dgm:prSet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Emocionálna podpora a učenie</a:t>
          </a:r>
        </a:p>
      </dgm:t>
    </dgm:pt>
    <dgm:pt modelId="{FB84748C-4D93-4F82-B3AB-C63708EE449D}" type="parTrans" cxnId="{0C258C45-16EF-4246-A44B-7E745C534E6E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7713E74E-0469-48F1-847E-F8E6CD4CE095}" type="sibTrans" cxnId="{0C258C45-16EF-4246-A44B-7E745C534E6E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F646B2D8-20BD-40C0-9FFE-EFD7E021FABF}">
      <dgm:prSet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Sledovanie/opatrnosť</a:t>
          </a:r>
        </a:p>
      </dgm:t>
    </dgm:pt>
    <dgm:pt modelId="{332D0371-3037-4667-A018-222E0DC38453}" type="parTrans" cxnId="{2BEC085B-2154-4E9F-9E1B-F6852C3B8293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270C4405-C208-459C-9570-F22BDE6CAFA7}" type="sibTrans" cxnId="{2BEC085B-2154-4E9F-9E1B-F6852C3B8293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26F8AD3C-1C3E-4A98-8B5F-EAFFD5B6CE57}">
      <dgm:prSet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Koordinácia starostlivosti a plánovanie prepustenia</a:t>
          </a:r>
        </a:p>
      </dgm:t>
    </dgm:pt>
    <dgm:pt modelId="{DC2D9861-7794-47EA-A602-BDA5E811A96C}" type="parTrans" cxnId="{F1A8B8DB-8A88-47D6-AD4F-0B000A6CD01E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D60030F4-53EE-4A54-9C81-EBEB008E3682}" type="sibTrans" cxnId="{F1A8B8DB-8A88-47D6-AD4F-0B000A6CD01E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4997B523-C5BC-4694-8050-B443A7FB47FC}">
      <dgm:prSet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Dokumentácia</a:t>
          </a:r>
        </a:p>
      </dgm:t>
    </dgm:pt>
    <dgm:pt modelId="{B5132306-EF19-47C2-8185-36B709FFD61F}" type="parTrans" cxnId="{63761A01-94A7-4B11-91EA-7CB7B95B70E4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024E669A-FF05-4FB0-83AE-9F10478C026C}" type="sibTrans" cxnId="{63761A01-94A7-4B11-91EA-7CB7B95B70E4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12A09949-4978-4DAC-BD5B-87C6BCFEF89F}" type="pres">
      <dgm:prSet presAssocID="{5884F0E2-F5A0-4D3D-B674-094B1CA5F6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C9B4BEE-1D48-47A1-88D0-7FB04FC442B8}" type="pres">
      <dgm:prSet presAssocID="{3CEDB849-E326-41F5-97F7-EC793DBE01D4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51DE8AD-51DF-4526-8B75-5977552471FB}" type="pres">
      <dgm:prSet presAssocID="{15AE64BC-9DC9-4B4B-974A-A37159D1D691}" presName="spacer" presStyleCnt="0"/>
      <dgm:spPr/>
      <dgm:t>
        <a:bodyPr/>
        <a:lstStyle/>
        <a:p>
          <a:endParaRPr lang="sk-SK"/>
        </a:p>
      </dgm:t>
    </dgm:pt>
    <dgm:pt modelId="{9FEB5694-24E7-41FF-8C95-61EFB626AF89}" type="pres">
      <dgm:prSet presAssocID="{DE10D7BA-034A-4026-AD57-C382E46FAE56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7CF84C7-C6E8-4C38-B4D2-632BE84F8D6A}" type="pres">
      <dgm:prSet presAssocID="{E8275364-4790-48B5-ADF8-6462A9EC52E8}" presName="spacer" presStyleCnt="0"/>
      <dgm:spPr/>
      <dgm:t>
        <a:bodyPr/>
        <a:lstStyle/>
        <a:p>
          <a:endParaRPr lang="sk-SK"/>
        </a:p>
      </dgm:t>
    </dgm:pt>
    <dgm:pt modelId="{B1E026B2-ADEF-49D0-A448-BE35A7C070C5}" type="pres">
      <dgm:prSet presAssocID="{15805B2E-C228-48D4-88F7-C28A60B93CD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74AB668-D3B1-40A5-9D35-60E514C71071}" type="pres">
      <dgm:prSet presAssocID="{7713E74E-0469-48F1-847E-F8E6CD4CE095}" presName="spacer" presStyleCnt="0"/>
      <dgm:spPr/>
      <dgm:t>
        <a:bodyPr/>
        <a:lstStyle/>
        <a:p>
          <a:endParaRPr lang="sk-SK"/>
        </a:p>
      </dgm:t>
    </dgm:pt>
    <dgm:pt modelId="{44AC2B5E-8CB4-4815-88B0-A1A9AEEF61F9}" type="pres">
      <dgm:prSet presAssocID="{F646B2D8-20BD-40C0-9FFE-EFD7E021FABF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26A21C47-02D4-4820-96E2-648F86FC2241}" type="pres">
      <dgm:prSet presAssocID="{270C4405-C208-459C-9570-F22BDE6CAFA7}" presName="spacer" presStyleCnt="0"/>
      <dgm:spPr/>
      <dgm:t>
        <a:bodyPr/>
        <a:lstStyle/>
        <a:p>
          <a:endParaRPr lang="sk-SK"/>
        </a:p>
      </dgm:t>
    </dgm:pt>
    <dgm:pt modelId="{40EF2DC4-9C29-42E4-AA2C-F48A27A5542F}" type="pres">
      <dgm:prSet presAssocID="{26F8AD3C-1C3E-4A98-8B5F-EAFFD5B6CE57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2ED2F1F-66DE-4CBF-AC5E-EBBB6965E14A}" type="pres">
      <dgm:prSet presAssocID="{D60030F4-53EE-4A54-9C81-EBEB008E3682}" presName="spacer" presStyleCnt="0"/>
      <dgm:spPr/>
      <dgm:t>
        <a:bodyPr/>
        <a:lstStyle/>
        <a:p>
          <a:endParaRPr lang="sk-SK"/>
        </a:p>
      </dgm:t>
    </dgm:pt>
    <dgm:pt modelId="{B821A383-3A83-47B7-BEC2-5D498782EC89}" type="pres">
      <dgm:prSet presAssocID="{4997B523-C5BC-4694-8050-B443A7FB47F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F778B637-E520-4214-A9C0-8C62D2613C6D}" type="presOf" srcId="{26F8AD3C-1C3E-4A98-8B5F-EAFFD5B6CE57}" destId="{40EF2DC4-9C29-42E4-AA2C-F48A27A5542F}" srcOrd="0" destOrd="0" presId="urn:microsoft.com/office/officeart/2005/8/layout/vList2"/>
    <dgm:cxn modelId="{FE0BDF46-72EF-48F2-8FE8-74029512305F}" type="presOf" srcId="{3CEDB849-E326-41F5-97F7-EC793DBE01D4}" destId="{3C9B4BEE-1D48-47A1-88D0-7FB04FC442B8}" srcOrd="0" destOrd="0" presId="urn:microsoft.com/office/officeart/2005/8/layout/vList2"/>
    <dgm:cxn modelId="{05679B1C-DD72-4105-8CAD-3AC8D941D5E3}" type="presOf" srcId="{DE10D7BA-034A-4026-AD57-C382E46FAE56}" destId="{9FEB5694-24E7-41FF-8C95-61EFB626AF89}" srcOrd="0" destOrd="0" presId="urn:microsoft.com/office/officeart/2005/8/layout/vList2"/>
    <dgm:cxn modelId="{44F51E3C-C1A1-4E2F-87E6-E98190CDE196}" type="presOf" srcId="{F646B2D8-20BD-40C0-9FFE-EFD7E021FABF}" destId="{44AC2B5E-8CB4-4815-88B0-A1A9AEEF61F9}" srcOrd="0" destOrd="0" presId="urn:microsoft.com/office/officeart/2005/8/layout/vList2"/>
    <dgm:cxn modelId="{0C258C45-16EF-4246-A44B-7E745C534E6E}" srcId="{5884F0E2-F5A0-4D3D-B674-094B1CA5F610}" destId="{15805B2E-C228-48D4-88F7-C28A60B93CD0}" srcOrd="2" destOrd="0" parTransId="{FB84748C-4D93-4F82-B3AB-C63708EE449D}" sibTransId="{7713E74E-0469-48F1-847E-F8E6CD4CE095}"/>
    <dgm:cxn modelId="{F1A8B8DB-8A88-47D6-AD4F-0B000A6CD01E}" srcId="{5884F0E2-F5A0-4D3D-B674-094B1CA5F610}" destId="{26F8AD3C-1C3E-4A98-8B5F-EAFFD5B6CE57}" srcOrd="4" destOrd="0" parTransId="{DC2D9861-7794-47EA-A602-BDA5E811A96C}" sibTransId="{D60030F4-53EE-4A54-9C81-EBEB008E3682}"/>
    <dgm:cxn modelId="{63761A01-94A7-4B11-91EA-7CB7B95B70E4}" srcId="{5884F0E2-F5A0-4D3D-B674-094B1CA5F610}" destId="{4997B523-C5BC-4694-8050-B443A7FB47FC}" srcOrd="5" destOrd="0" parTransId="{B5132306-EF19-47C2-8185-36B709FFD61F}" sibTransId="{024E669A-FF05-4FB0-83AE-9F10478C026C}"/>
    <dgm:cxn modelId="{61B149ED-793D-41DC-9A5C-1CB9B148287D}" srcId="{5884F0E2-F5A0-4D3D-B674-094B1CA5F610}" destId="{3CEDB849-E326-41F5-97F7-EC793DBE01D4}" srcOrd="0" destOrd="0" parTransId="{98D4D982-563D-491B-878C-98D9A7123AD4}" sibTransId="{15AE64BC-9DC9-4B4B-974A-A37159D1D691}"/>
    <dgm:cxn modelId="{91D6F9B7-75E6-43E3-B052-F3A2E261222B}" type="presOf" srcId="{4997B523-C5BC-4694-8050-B443A7FB47FC}" destId="{B821A383-3A83-47B7-BEC2-5D498782EC89}" srcOrd="0" destOrd="0" presId="urn:microsoft.com/office/officeart/2005/8/layout/vList2"/>
    <dgm:cxn modelId="{F290D88E-12CD-441B-A98C-F599E6479A63}" srcId="{5884F0E2-F5A0-4D3D-B674-094B1CA5F610}" destId="{DE10D7BA-034A-4026-AD57-C382E46FAE56}" srcOrd="1" destOrd="0" parTransId="{0F4CDEA1-9987-4ADB-A620-512C401B38B9}" sibTransId="{E8275364-4790-48B5-ADF8-6462A9EC52E8}"/>
    <dgm:cxn modelId="{5CE9AEB5-0A4A-4D54-AC60-A1F6C96E9F51}" type="presOf" srcId="{5884F0E2-F5A0-4D3D-B674-094B1CA5F610}" destId="{12A09949-4978-4DAC-BD5B-87C6BCFEF89F}" srcOrd="0" destOrd="0" presId="urn:microsoft.com/office/officeart/2005/8/layout/vList2"/>
    <dgm:cxn modelId="{2BEC085B-2154-4E9F-9E1B-F6852C3B8293}" srcId="{5884F0E2-F5A0-4D3D-B674-094B1CA5F610}" destId="{F646B2D8-20BD-40C0-9FFE-EFD7E021FABF}" srcOrd="3" destOrd="0" parTransId="{332D0371-3037-4667-A018-222E0DC38453}" sibTransId="{270C4405-C208-459C-9570-F22BDE6CAFA7}"/>
    <dgm:cxn modelId="{9E16D47E-82B9-41A3-A3F0-D044D706EFC7}" type="presOf" srcId="{15805B2E-C228-48D4-88F7-C28A60B93CD0}" destId="{B1E026B2-ADEF-49D0-A448-BE35A7C070C5}" srcOrd="0" destOrd="0" presId="urn:microsoft.com/office/officeart/2005/8/layout/vList2"/>
    <dgm:cxn modelId="{F798FA42-AD30-4B35-B21C-377212B3166E}" type="presParOf" srcId="{12A09949-4978-4DAC-BD5B-87C6BCFEF89F}" destId="{3C9B4BEE-1D48-47A1-88D0-7FB04FC442B8}" srcOrd="0" destOrd="0" presId="urn:microsoft.com/office/officeart/2005/8/layout/vList2"/>
    <dgm:cxn modelId="{837A9477-BFA0-42F6-BCA8-F4488A705E9D}" type="presParOf" srcId="{12A09949-4978-4DAC-BD5B-87C6BCFEF89F}" destId="{A51DE8AD-51DF-4526-8B75-5977552471FB}" srcOrd="1" destOrd="0" presId="urn:microsoft.com/office/officeart/2005/8/layout/vList2"/>
    <dgm:cxn modelId="{FB8E152E-6AE6-4284-B1A9-F3B48363ACCC}" type="presParOf" srcId="{12A09949-4978-4DAC-BD5B-87C6BCFEF89F}" destId="{9FEB5694-24E7-41FF-8C95-61EFB626AF89}" srcOrd="2" destOrd="0" presId="urn:microsoft.com/office/officeart/2005/8/layout/vList2"/>
    <dgm:cxn modelId="{846E2AF0-06A8-4DEC-9A00-C542A55DC77A}" type="presParOf" srcId="{12A09949-4978-4DAC-BD5B-87C6BCFEF89F}" destId="{C7CF84C7-C6E8-4C38-B4D2-632BE84F8D6A}" srcOrd="3" destOrd="0" presId="urn:microsoft.com/office/officeart/2005/8/layout/vList2"/>
    <dgm:cxn modelId="{0AB096B7-99E7-4168-8692-89DCF89EC44C}" type="presParOf" srcId="{12A09949-4978-4DAC-BD5B-87C6BCFEF89F}" destId="{B1E026B2-ADEF-49D0-A448-BE35A7C070C5}" srcOrd="4" destOrd="0" presId="urn:microsoft.com/office/officeart/2005/8/layout/vList2"/>
    <dgm:cxn modelId="{1FD15690-768E-4820-BBBF-E4297805D90B}" type="presParOf" srcId="{12A09949-4978-4DAC-BD5B-87C6BCFEF89F}" destId="{074AB668-D3B1-40A5-9D35-60E514C71071}" srcOrd="5" destOrd="0" presId="urn:microsoft.com/office/officeart/2005/8/layout/vList2"/>
    <dgm:cxn modelId="{33FE70C5-59B0-4112-B33D-2B5FBE23E2BD}" type="presParOf" srcId="{12A09949-4978-4DAC-BD5B-87C6BCFEF89F}" destId="{44AC2B5E-8CB4-4815-88B0-A1A9AEEF61F9}" srcOrd="6" destOrd="0" presId="urn:microsoft.com/office/officeart/2005/8/layout/vList2"/>
    <dgm:cxn modelId="{B097BDCA-7312-4C34-B461-7C46206A49BF}" type="presParOf" srcId="{12A09949-4978-4DAC-BD5B-87C6BCFEF89F}" destId="{26A21C47-02D4-4820-96E2-648F86FC2241}" srcOrd="7" destOrd="0" presId="urn:microsoft.com/office/officeart/2005/8/layout/vList2"/>
    <dgm:cxn modelId="{DA701428-340A-43CD-B84F-F63FD9367900}" type="presParOf" srcId="{12A09949-4978-4DAC-BD5B-87C6BCFEF89F}" destId="{40EF2DC4-9C29-42E4-AA2C-F48A27A5542F}" srcOrd="8" destOrd="0" presId="urn:microsoft.com/office/officeart/2005/8/layout/vList2"/>
    <dgm:cxn modelId="{3DD4B0A4-5B07-4486-BDC0-98633AFFA1AF}" type="presParOf" srcId="{12A09949-4978-4DAC-BD5B-87C6BCFEF89F}" destId="{12ED2F1F-66DE-4CBF-AC5E-EBBB6965E14A}" srcOrd="9" destOrd="0" presId="urn:microsoft.com/office/officeart/2005/8/layout/vList2"/>
    <dgm:cxn modelId="{7FF6E273-F3CE-45CD-AB85-A39FD90AE908}" type="presParOf" srcId="{12A09949-4978-4DAC-BD5B-87C6BCFEF89F}" destId="{B821A383-3A83-47B7-BEC2-5D498782EC8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37212C7-4A22-4773-9A88-FC7A4E10CF58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3924B682-0AA5-4546-A830-F2F0667154B0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Plánovanie starostlivosti a dokumentácia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CF8A7-56B2-4B8A-8288-4B452F4281C5}" type="parTrans" cxnId="{700E916B-3398-4400-B8B3-5E3F5D33701A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3CF06ADE-8F15-46F3-92B0-19FF2B75E02A}" type="sibTrans" cxnId="{700E916B-3398-4400-B8B3-5E3F5D33701A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5837AB81-0CC4-4905-B887-890A5F0AEB31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Hygienická starostlivosť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17FABA-308F-44D3-BAE4-12C4595C88BD}" type="parTrans" cxnId="{4E81EC39-BAC3-4775-963E-A5BA56E2A00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C434C3E7-D7E5-4260-81B0-46E33ECA7867}" type="sibTrans" cxnId="{4E81EC39-BAC3-4775-963E-A5BA56E2A005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AE3C347F-1C1B-4AC1-A4CF-A1F34AD422AA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Edukácia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432FD9-A477-47CB-BD30-F536917CB5C6}" type="parTrans" cxnId="{E0FEC86B-74F9-436B-9732-6C96D1E8B1D0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B73A8040-56B3-4046-B638-A5A506DDA041}" type="sibTrans" cxnId="{E0FEC86B-74F9-436B-9732-6C96D1E8B1D0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85FE2391-FF85-4003-8CE9-D9C7073242A8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Koordinácia a prepustenie pacienta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800FC5-B0CB-48E5-8586-F8FDD66A81EA}" type="parTrans" cxnId="{F8FA33DE-6FC8-4A66-AE3D-13EBE71EE97A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3C231162-B5E1-4959-8DE3-6CEA31DE4DE0}" type="sibTrans" cxnId="{F8FA33DE-6FC8-4A66-AE3D-13EBE71EE97A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0FCC5859-3B86-4122-B7FD-B04DD963E3F7}">
      <dgm:prSet phldrT="[Text]" custT="1"/>
      <dgm:spPr/>
      <dgm:t>
        <a:bodyPr/>
        <a:lstStyle/>
        <a:p>
          <a:r>
            <a:rPr lang="sk-SK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Emocionálna podpora</a:t>
          </a:r>
          <a:endParaRPr lang="sk-SK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6C1B4-5E2C-4D97-B681-D7B0FD929665}" type="parTrans" cxnId="{811D2147-A375-43A6-A984-A878751D2C87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A90C2A14-930B-4BAE-9FB1-4F5CA0916650}" type="sibTrans" cxnId="{811D2147-A375-43A6-A984-A878751D2C87}">
      <dgm:prSet/>
      <dgm:spPr/>
      <dgm:t>
        <a:bodyPr/>
        <a:lstStyle/>
        <a:p>
          <a:endParaRPr lang="sk-SK" sz="2000" b="1">
            <a:solidFill>
              <a:schemeClr val="tx1"/>
            </a:solidFill>
          </a:endParaRPr>
        </a:p>
      </dgm:t>
    </dgm:pt>
    <dgm:pt modelId="{F0A6DD8B-7BB3-4F78-997A-8E302917E8C8}" type="pres">
      <dgm:prSet presAssocID="{837212C7-4A22-4773-9A88-FC7A4E10CF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CE3F06C1-EA38-478F-A82D-EE971ECBF4DF}" type="pres">
      <dgm:prSet presAssocID="{3924B682-0AA5-4546-A830-F2F0667154B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6AFB5F1-6DF2-4939-97DF-B911873DA33E}" type="pres">
      <dgm:prSet presAssocID="{3CF06ADE-8F15-46F3-92B0-19FF2B75E02A}" presName="spacer" presStyleCnt="0"/>
      <dgm:spPr/>
      <dgm:t>
        <a:bodyPr/>
        <a:lstStyle/>
        <a:p>
          <a:endParaRPr lang="sk-SK"/>
        </a:p>
      </dgm:t>
    </dgm:pt>
    <dgm:pt modelId="{181FC88D-AEAD-4841-9DA0-A6343E539E93}" type="pres">
      <dgm:prSet presAssocID="{5837AB81-0CC4-4905-B887-890A5F0AEB31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19DC439-E1A1-4DCD-9CDB-70C560EDCD1D}" type="pres">
      <dgm:prSet presAssocID="{C434C3E7-D7E5-4260-81B0-46E33ECA7867}" presName="spacer" presStyleCnt="0"/>
      <dgm:spPr/>
      <dgm:t>
        <a:bodyPr/>
        <a:lstStyle/>
        <a:p>
          <a:endParaRPr lang="sk-SK"/>
        </a:p>
      </dgm:t>
    </dgm:pt>
    <dgm:pt modelId="{8D7AA6AB-7A62-4198-8C31-ACB9ACDBE348}" type="pres">
      <dgm:prSet presAssocID="{AE3C347F-1C1B-4AC1-A4CF-A1F34AD422A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A6A7977-BF22-418C-B819-786662266FCD}" type="pres">
      <dgm:prSet presAssocID="{B73A8040-56B3-4046-B638-A5A506DDA041}" presName="spacer" presStyleCnt="0"/>
      <dgm:spPr/>
      <dgm:t>
        <a:bodyPr/>
        <a:lstStyle/>
        <a:p>
          <a:endParaRPr lang="sk-SK"/>
        </a:p>
      </dgm:t>
    </dgm:pt>
    <dgm:pt modelId="{AB89AE10-49BF-4BF8-89CE-2110ACA2624F}" type="pres">
      <dgm:prSet presAssocID="{85FE2391-FF85-4003-8CE9-D9C7073242A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D648C16-B562-4D9E-AD56-252D2CEF3171}" type="pres">
      <dgm:prSet presAssocID="{3C231162-B5E1-4959-8DE3-6CEA31DE4DE0}" presName="spacer" presStyleCnt="0"/>
      <dgm:spPr/>
      <dgm:t>
        <a:bodyPr/>
        <a:lstStyle/>
        <a:p>
          <a:endParaRPr lang="sk-SK"/>
        </a:p>
      </dgm:t>
    </dgm:pt>
    <dgm:pt modelId="{B9D368A2-3D26-42D3-AA34-12C7D477CC66}" type="pres">
      <dgm:prSet presAssocID="{0FCC5859-3B86-4122-B7FD-B04DD963E3F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D3F4E60C-7302-4891-8DEE-05175F117A8D}" type="presOf" srcId="{5837AB81-0CC4-4905-B887-890A5F0AEB31}" destId="{181FC88D-AEAD-4841-9DA0-A6343E539E93}" srcOrd="0" destOrd="0" presId="urn:microsoft.com/office/officeart/2005/8/layout/vList2"/>
    <dgm:cxn modelId="{C9E6297F-8B5D-4D69-A2C9-26470127E773}" type="presOf" srcId="{3924B682-0AA5-4546-A830-F2F0667154B0}" destId="{CE3F06C1-EA38-478F-A82D-EE971ECBF4DF}" srcOrd="0" destOrd="0" presId="urn:microsoft.com/office/officeart/2005/8/layout/vList2"/>
    <dgm:cxn modelId="{E0FEC86B-74F9-436B-9732-6C96D1E8B1D0}" srcId="{837212C7-4A22-4773-9A88-FC7A4E10CF58}" destId="{AE3C347F-1C1B-4AC1-A4CF-A1F34AD422AA}" srcOrd="2" destOrd="0" parTransId="{3F432FD9-A477-47CB-BD30-F536917CB5C6}" sibTransId="{B73A8040-56B3-4046-B638-A5A506DDA041}"/>
    <dgm:cxn modelId="{700E916B-3398-4400-B8B3-5E3F5D33701A}" srcId="{837212C7-4A22-4773-9A88-FC7A4E10CF58}" destId="{3924B682-0AA5-4546-A830-F2F0667154B0}" srcOrd="0" destOrd="0" parTransId="{D19CF8A7-56B2-4B8A-8288-4B452F4281C5}" sibTransId="{3CF06ADE-8F15-46F3-92B0-19FF2B75E02A}"/>
    <dgm:cxn modelId="{1160FD3F-A6CB-4D90-82F8-100F46A921E9}" type="presOf" srcId="{837212C7-4A22-4773-9A88-FC7A4E10CF58}" destId="{F0A6DD8B-7BB3-4F78-997A-8E302917E8C8}" srcOrd="0" destOrd="0" presId="urn:microsoft.com/office/officeart/2005/8/layout/vList2"/>
    <dgm:cxn modelId="{D9C0EC33-45AB-457D-8155-86CCC334B32B}" type="presOf" srcId="{0FCC5859-3B86-4122-B7FD-B04DD963E3F7}" destId="{B9D368A2-3D26-42D3-AA34-12C7D477CC66}" srcOrd="0" destOrd="0" presId="urn:microsoft.com/office/officeart/2005/8/layout/vList2"/>
    <dgm:cxn modelId="{C1B4A5EF-A1BE-44B2-80B3-76A7F4EBCDFE}" type="presOf" srcId="{85FE2391-FF85-4003-8CE9-D9C7073242A8}" destId="{AB89AE10-49BF-4BF8-89CE-2110ACA2624F}" srcOrd="0" destOrd="0" presId="urn:microsoft.com/office/officeart/2005/8/layout/vList2"/>
    <dgm:cxn modelId="{811D2147-A375-43A6-A984-A878751D2C87}" srcId="{837212C7-4A22-4773-9A88-FC7A4E10CF58}" destId="{0FCC5859-3B86-4122-B7FD-B04DD963E3F7}" srcOrd="4" destOrd="0" parTransId="{E0A6C1B4-5E2C-4D97-B681-D7B0FD929665}" sibTransId="{A90C2A14-930B-4BAE-9FB1-4F5CA0916650}"/>
    <dgm:cxn modelId="{4E81EC39-BAC3-4775-963E-A5BA56E2A005}" srcId="{837212C7-4A22-4773-9A88-FC7A4E10CF58}" destId="{5837AB81-0CC4-4905-B887-890A5F0AEB31}" srcOrd="1" destOrd="0" parTransId="{4217FABA-308F-44D3-BAE4-12C4595C88BD}" sibTransId="{C434C3E7-D7E5-4260-81B0-46E33ECA7867}"/>
    <dgm:cxn modelId="{E108595B-4FA4-46F4-97C0-A50D699BF3D6}" type="presOf" srcId="{AE3C347F-1C1B-4AC1-A4CF-A1F34AD422AA}" destId="{8D7AA6AB-7A62-4198-8C31-ACB9ACDBE348}" srcOrd="0" destOrd="0" presId="urn:microsoft.com/office/officeart/2005/8/layout/vList2"/>
    <dgm:cxn modelId="{F8FA33DE-6FC8-4A66-AE3D-13EBE71EE97A}" srcId="{837212C7-4A22-4773-9A88-FC7A4E10CF58}" destId="{85FE2391-FF85-4003-8CE9-D9C7073242A8}" srcOrd="3" destOrd="0" parTransId="{41800FC5-B0CB-48E5-8586-F8FDD66A81EA}" sibTransId="{3C231162-B5E1-4959-8DE3-6CEA31DE4DE0}"/>
    <dgm:cxn modelId="{DF0CDB71-7502-48C9-AD98-E06B81C5FC31}" type="presParOf" srcId="{F0A6DD8B-7BB3-4F78-997A-8E302917E8C8}" destId="{CE3F06C1-EA38-478F-A82D-EE971ECBF4DF}" srcOrd="0" destOrd="0" presId="urn:microsoft.com/office/officeart/2005/8/layout/vList2"/>
    <dgm:cxn modelId="{AD131214-56F8-4626-A8CA-4A97F5979A6F}" type="presParOf" srcId="{F0A6DD8B-7BB3-4F78-997A-8E302917E8C8}" destId="{16AFB5F1-6DF2-4939-97DF-B911873DA33E}" srcOrd="1" destOrd="0" presId="urn:microsoft.com/office/officeart/2005/8/layout/vList2"/>
    <dgm:cxn modelId="{EC6C9B7C-C3BF-4B94-AE8E-693A849E7C8A}" type="presParOf" srcId="{F0A6DD8B-7BB3-4F78-997A-8E302917E8C8}" destId="{181FC88D-AEAD-4841-9DA0-A6343E539E93}" srcOrd="2" destOrd="0" presId="urn:microsoft.com/office/officeart/2005/8/layout/vList2"/>
    <dgm:cxn modelId="{4694D44B-73A9-422E-A4DF-12EF0D32275A}" type="presParOf" srcId="{F0A6DD8B-7BB3-4F78-997A-8E302917E8C8}" destId="{919DC439-E1A1-4DCD-9CDB-70C560EDCD1D}" srcOrd="3" destOrd="0" presId="urn:microsoft.com/office/officeart/2005/8/layout/vList2"/>
    <dgm:cxn modelId="{8BA62517-D9A0-4F97-8CFD-C49890578B1F}" type="presParOf" srcId="{F0A6DD8B-7BB3-4F78-997A-8E302917E8C8}" destId="{8D7AA6AB-7A62-4198-8C31-ACB9ACDBE348}" srcOrd="4" destOrd="0" presId="urn:microsoft.com/office/officeart/2005/8/layout/vList2"/>
    <dgm:cxn modelId="{5DBBBE3D-6817-4D38-8D85-E52867D57BA9}" type="presParOf" srcId="{F0A6DD8B-7BB3-4F78-997A-8E302917E8C8}" destId="{9A6A7977-BF22-418C-B819-786662266FCD}" srcOrd="5" destOrd="0" presId="urn:microsoft.com/office/officeart/2005/8/layout/vList2"/>
    <dgm:cxn modelId="{DC28011E-779B-46F1-93DF-E457FAE645A6}" type="presParOf" srcId="{F0A6DD8B-7BB3-4F78-997A-8E302917E8C8}" destId="{AB89AE10-49BF-4BF8-89CE-2110ACA2624F}" srcOrd="6" destOrd="0" presId="urn:microsoft.com/office/officeart/2005/8/layout/vList2"/>
    <dgm:cxn modelId="{DAC3E915-33AB-4034-9858-AB63D39859A9}" type="presParOf" srcId="{F0A6DD8B-7BB3-4F78-997A-8E302917E8C8}" destId="{3D648C16-B562-4D9E-AD56-252D2CEF3171}" srcOrd="7" destOrd="0" presId="urn:microsoft.com/office/officeart/2005/8/layout/vList2"/>
    <dgm:cxn modelId="{DA010FE6-A4A9-4D68-AED7-3024E6822B3A}" type="presParOf" srcId="{F0A6DD8B-7BB3-4F78-997A-8E302917E8C8}" destId="{B9D368A2-3D26-42D3-AA34-12C7D477CC6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2E4FB0A-5499-47F6-8370-13B676D147DE}" type="doc">
      <dgm:prSet loTypeId="urn:microsoft.com/office/officeart/2005/8/layout/vList5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6E54CF3F-D0B4-4663-8A57-933CD6458583}">
      <dgm:prSet phldrT="[Text]" custT="1"/>
      <dgm:spPr/>
      <dgm:t>
        <a:bodyPr/>
        <a:lstStyle/>
        <a:p>
          <a:r>
            <a:rPr lang="sk-SK" sz="3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Chýbajúca starostlivosť</a:t>
          </a:r>
          <a:endParaRPr lang="sk-SK" sz="3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D56EB30-B1E5-4A8F-A810-21EEA0911EF9}" type="parTrans" cxnId="{73B00426-D6AB-4175-84A5-92CE478C553C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DD25CD8-A092-4853-A050-42ADB3992551}" type="sibTrans" cxnId="{73B00426-D6AB-4175-84A5-92CE478C553C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15B8E3B-8EE2-4E3C-882B-E96EFA6837B0}">
      <dgm:prSet phldrT="[Text]" custT="1"/>
      <dgm:spPr/>
      <dgm:t>
        <a:bodyPr/>
        <a:lstStyle/>
        <a:p>
          <a:r>
            <a:rPr lang="sk-SK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infekcie MC, pády, dekubity, NU, spokojnosť pacientov, kvalita starostlivosti, pooperačná mortalita </a:t>
          </a:r>
          <a:endParaRPr lang="sk-SK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7293FA-C70D-4BED-B3C6-03C6C9BB3ECE}" type="parTrans" cxnId="{F8C20FEB-AA68-488C-A0E3-260B4B1334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706DEF-8C96-4C6E-86E6-D08274CFEC83}" type="sibTrans" cxnId="{F8C20FEB-AA68-488C-A0E3-260B4B1334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1A7A06F-68C0-4E71-8314-BE585E48F0AD}">
      <dgm:prSet phldrT="[Text]" custT="1"/>
      <dgm:spPr/>
      <dgm:t>
        <a:bodyPr/>
        <a:lstStyle/>
        <a:p>
          <a:r>
            <a:rPr lang="sk-SK" sz="3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Prideľovaná starostlivosť</a:t>
          </a:r>
          <a:endParaRPr lang="sk-SK" sz="3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A386ADE-0978-4B66-A132-5C65F4CCC7EC}" type="parTrans" cxnId="{2C068017-F2AB-48EB-B511-198B7B577B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7F85A13-408E-4E01-B7C5-CD4D64BF81EB}" type="sibTrans" cxnId="{2C068017-F2AB-48EB-B511-198B7B577B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4F302BC-A2C3-469E-AEB8-F5CB591A55E4}">
      <dgm:prSet phldrT="[Text]" custT="1"/>
      <dgm:spPr/>
      <dgm:t>
        <a:bodyPr/>
        <a:lstStyle/>
        <a:p>
          <a:r>
            <a:rPr lang="sk-SK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pády, dekubity, pneumónia, infekcie MC, kritické udalosti, komplikácie u geriatrických pacientov, chyby v medikácií</a:t>
          </a:r>
          <a:endParaRPr lang="sk-SK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E2BA77-3440-4991-ACE1-7C084DC2EB96}" type="parTrans" cxnId="{12A103EF-1977-4BC4-84C3-7F234E98E873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AD55DE-6C25-465A-BA88-9E5510AFF188}" type="sibTrans" cxnId="{12A103EF-1977-4BC4-84C3-7F234E98E873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2C396EA-5B93-4D5A-A0D3-A1E107CDCCAB}">
      <dgm:prSet phldrT="[Text]" custT="1"/>
      <dgm:spPr/>
      <dgm:t>
        <a:bodyPr/>
        <a:lstStyle/>
        <a:p>
          <a:r>
            <a:rPr lang="sk-SK" sz="3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Nedokončená starostlivosť</a:t>
          </a:r>
          <a:endParaRPr lang="sk-SK" sz="3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3EDB6A-5E3D-4FEC-A683-58F00BC81697}" type="parTrans" cxnId="{E8E3AF92-0377-43C2-8B74-6C3306383E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6C401CF-5020-4CB2-9A32-569E8CE2F694}" type="sibTrans" cxnId="{E8E3AF92-0377-43C2-8B74-6C3306383EE2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7B8B46-C9A4-4CB3-910C-26B74946D973}">
      <dgm:prSet phldrT="[Text]" custT="1"/>
      <dgm:spPr/>
      <dgm:t>
        <a:bodyPr/>
        <a:lstStyle/>
        <a:p>
          <a:r>
            <a:rPr lang="sk-SK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pády s následným zranením, kvalita starostlivosti, nozokomiálne infekcie, znížená bezpečnosť pacientov, mortalita pacientov </a:t>
          </a:r>
          <a:endParaRPr lang="sk-SK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8560B67-5901-4711-A95A-F98C8636CDCB}" type="parTrans" cxnId="{06C5F1FA-6B43-43D9-AACF-C043387B78F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D56FAB-7794-4FBF-A68E-127230BE042A}" type="sibTrans" cxnId="{06C5F1FA-6B43-43D9-AACF-C043387B78F9}">
      <dgm:prSet/>
      <dgm:spPr/>
      <dgm:t>
        <a:bodyPr/>
        <a:lstStyle/>
        <a:p>
          <a:endParaRPr lang="sk-SK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819A05C-5576-4B01-BCF8-AF19D20EBC61}" type="pres">
      <dgm:prSet presAssocID="{B2E4FB0A-5499-47F6-8370-13B676D147D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E97F3FB0-270C-4350-873E-1C47BF62BC2A}" type="pres">
      <dgm:prSet presAssocID="{6E54CF3F-D0B4-4663-8A57-933CD6458583}" presName="linNode" presStyleCnt="0"/>
      <dgm:spPr/>
      <dgm:t>
        <a:bodyPr/>
        <a:lstStyle/>
        <a:p>
          <a:endParaRPr lang="sk-SK"/>
        </a:p>
      </dgm:t>
    </dgm:pt>
    <dgm:pt modelId="{E82A8EB0-0F81-4E33-ADD4-F6B824EE8309}" type="pres">
      <dgm:prSet presAssocID="{6E54CF3F-D0B4-4663-8A57-933CD6458583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FDD9ABE-E962-4AF2-B8BD-00E66B1F98F4}" type="pres">
      <dgm:prSet presAssocID="{6E54CF3F-D0B4-4663-8A57-933CD645858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B40B533-9CEA-4EBE-A486-209946703829}" type="pres">
      <dgm:prSet presAssocID="{ADD25CD8-A092-4853-A050-42ADB3992551}" presName="sp" presStyleCnt="0"/>
      <dgm:spPr/>
      <dgm:t>
        <a:bodyPr/>
        <a:lstStyle/>
        <a:p>
          <a:endParaRPr lang="sk-SK"/>
        </a:p>
      </dgm:t>
    </dgm:pt>
    <dgm:pt modelId="{BDD4C3CC-FEF1-403C-864C-203F8A504127}" type="pres">
      <dgm:prSet presAssocID="{51A7A06F-68C0-4E71-8314-BE585E48F0AD}" presName="linNode" presStyleCnt="0"/>
      <dgm:spPr/>
      <dgm:t>
        <a:bodyPr/>
        <a:lstStyle/>
        <a:p>
          <a:endParaRPr lang="sk-SK"/>
        </a:p>
      </dgm:t>
    </dgm:pt>
    <dgm:pt modelId="{66A134C9-E74F-40EF-B556-4C4F5136C0FB}" type="pres">
      <dgm:prSet presAssocID="{51A7A06F-68C0-4E71-8314-BE585E48F0A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008B603-34CA-4F89-9746-C131D8C095E8}" type="pres">
      <dgm:prSet presAssocID="{51A7A06F-68C0-4E71-8314-BE585E48F0A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C295606-288B-47B1-A613-F754C68278C3}" type="pres">
      <dgm:prSet presAssocID="{F7F85A13-408E-4E01-B7C5-CD4D64BF81EB}" presName="sp" presStyleCnt="0"/>
      <dgm:spPr/>
      <dgm:t>
        <a:bodyPr/>
        <a:lstStyle/>
        <a:p>
          <a:endParaRPr lang="sk-SK"/>
        </a:p>
      </dgm:t>
    </dgm:pt>
    <dgm:pt modelId="{B280D58D-2A72-4267-8DB7-8D00696ADDA1}" type="pres">
      <dgm:prSet presAssocID="{22C396EA-5B93-4D5A-A0D3-A1E107CDCCAB}" presName="linNode" presStyleCnt="0"/>
      <dgm:spPr/>
      <dgm:t>
        <a:bodyPr/>
        <a:lstStyle/>
        <a:p>
          <a:endParaRPr lang="sk-SK"/>
        </a:p>
      </dgm:t>
    </dgm:pt>
    <dgm:pt modelId="{6D8AC9F3-046A-4D7C-8AB1-40F2A6448A77}" type="pres">
      <dgm:prSet presAssocID="{22C396EA-5B93-4D5A-A0D3-A1E107CDCCAB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8E3E587-6317-4C48-A1D0-D051AE0ADA93}" type="pres">
      <dgm:prSet presAssocID="{22C396EA-5B93-4D5A-A0D3-A1E107CDCCAB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12A103EF-1977-4BC4-84C3-7F234E98E873}" srcId="{51A7A06F-68C0-4E71-8314-BE585E48F0AD}" destId="{94F302BC-A2C3-469E-AEB8-F5CB591A55E4}" srcOrd="0" destOrd="0" parTransId="{9CE2BA77-3440-4991-ACE1-7C084DC2EB96}" sibTransId="{55AD55DE-6C25-465A-BA88-9E5510AFF188}"/>
    <dgm:cxn modelId="{E8E3AF92-0377-43C2-8B74-6C3306383EE2}" srcId="{B2E4FB0A-5499-47F6-8370-13B676D147DE}" destId="{22C396EA-5B93-4D5A-A0D3-A1E107CDCCAB}" srcOrd="2" destOrd="0" parTransId="{6D3EDB6A-5E3D-4FEC-A683-58F00BC81697}" sibTransId="{16C401CF-5020-4CB2-9A32-569E8CE2F694}"/>
    <dgm:cxn modelId="{8865CD48-34AE-4F86-840D-01493FC5A46D}" type="presOf" srcId="{51A7A06F-68C0-4E71-8314-BE585E48F0AD}" destId="{66A134C9-E74F-40EF-B556-4C4F5136C0FB}" srcOrd="0" destOrd="0" presId="urn:microsoft.com/office/officeart/2005/8/layout/vList5"/>
    <dgm:cxn modelId="{4652DE81-BE3C-4F19-BB57-562EAAAACA82}" type="presOf" srcId="{94F302BC-A2C3-469E-AEB8-F5CB591A55E4}" destId="{D008B603-34CA-4F89-9746-C131D8C095E8}" srcOrd="0" destOrd="0" presId="urn:microsoft.com/office/officeart/2005/8/layout/vList5"/>
    <dgm:cxn modelId="{863C2AC5-4651-4911-BFDB-90EA9976CAA8}" type="presOf" srcId="{537B8B46-C9A4-4CB3-910C-26B74946D973}" destId="{38E3E587-6317-4C48-A1D0-D051AE0ADA93}" srcOrd="0" destOrd="0" presId="urn:microsoft.com/office/officeart/2005/8/layout/vList5"/>
    <dgm:cxn modelId="{B02C2D90-07CA-4C57-AB83-7AE11B8B4A0F}" type="presOf" srcId="{6E54CF3F-D0B4-4663-8A57-933CD6458583}" destId="{E82A8EB0-0F81-4E33-ADD4-F6B824EE8309}" srcOrd="0" destOrd="0" presId="urn:microsoft.com/office/officeart/2005/8/layout/vList5"/>
    <dgm:cxn modelId="{49E1729C-2868-4EA4-9197-E682760EDFD0}" type="presOf" srcId="{515B8E3B-8EE2-4E3C-882B-E96EFA6837B0}" destId="{3FDD9ABE-E962-4AF2-B8BD-00E66B1F98F4}" srcOrd="0" destOrd="0" presId="urn:microsoft.com/office/officeart/2005/8/layout/vList5"/>
    <dgm:cxn modelId="{F8C20FEB-AA68-488C-A0E3-260B4B1334E2}" srcId="{6E54CF3F-D0B4-4663-8A57-933CD6458583}" destId="{515B8E3B-8EE2-4E3C-882B-E96EFA6837B0}" srcOrd="0" destOrd="0" parTransId="{717293FA-C70D-4BED-B3C6-03C6C9BB3ECE}" sibTransId="{AB706DEF-8C96-4C6E-86E6-D08274CFEC83}"/>
    <dgm:cxn modelId="{73B00426-D6AB-4175-84A5-92CE478C553C}" srcId="{B2E4FB0A-5499-47F6-8370-13B676D147DE}" destId="{6E54CF3F-D0B4-4663-8A57-933CD6458583}" srcOrd="0" destOrd="0" parTransId="{DD56EB30-B1E5-4A8F-A810-21EEA0911EF9}" sibTransId="{ADD25CD8-A092-4853-A050-42ADB3992551}"/>
    <dgm:cxn modelId="{885E0B4D-A8C8-4C87-91E0-B253F303594E}" type="presOf" srcId="{22C396EA-5B93-4D5A-A0D3-A1E107CDCCAB}" destId="{6D8AC9F3-046A-4D7C-8AB1-40F2A6448A77}" srcOrd="0" destOrd="0" presId="urn:microsoft.com/office/officeart/2005/8/layout/vList5"/>
    <dgm:cxn modelId="{06C5F1FA-6B43-43D9-AACF-C043387B78F9}" srcId="{22C396EA-5B93-4D5A-A0D3-A1E107CDCCAB}" destId="{537B8B46-C9A4-4CB3-910C-26B74946D973}" srcOrd="0" destOrd="0" parTransId="{38560B67-5901-4711-A95A-F98C8636CDCB}" sibTransId="{21D56FAB-7794-4FBF-A68E-127230BE042A}"/>
    <dgm:cxn modelId="{F6D8B7D8-EB50-4C2E-A5A3-64E4AB8F6B64}" type="presOf" srcId="{B2E4FB0A-5499-47F6-8370-13B676D147DE}" destId="{4819A05C-5576-4B01-BCF8-AF19D20EBC61}" srcOrd="0" destOrd="0" presId="urn:microsoft.com/office/officeart/2005/8/layout/vList5"/>
    <dgm:cxn modelId="{2C068017-F2AB-48EB-B511-198B7B577BE2}" srcId="{B2E4FB0A-5499-47F6-8370-13B676D147DE}" destId="{51A7A06F-68C0-4E71-8314-BE585E48F0AD}" srcOrd="1" destOrd="0" parTransId="{7A386ADE-0978-4B66-A132-5C65F4CCC7EC}" sibTransId="{F7F85A13-408E-4E01-B7C5-CD4D64BF81EB}"/>
    <dgm:cxn modelId="{D10D349B-CCE5-451E-9348-5A64CF264484}" type="presParOf" srcId="{4819A05C-5576-4B01-BCF8-AF19D20EBC61}" destId="{E97F3FB0-270C-4350-873E-1C47BF62BC2A}" srcOrd="0" destOrd="0" presId="urn:microsoft.com/office/officeart/2005/8/layout/vList5"/>
    <dgm:cxn modelId="{15607483-61B7-4095-BF53-14602C1FCD77}" type="presParOf" srcId="{E97F3FB0-270C-4350-873E-1C47BF62BC2A}" destId="{E82A8EB0-0F81-4E33-ADD4-F6B824EE8309}" srcOrd="0" destOrd="0" presId="urn:microsoft.com/office/officeart/2005/8/layout/vList5"/>
    <dgm:cxn modelId="{38015D90-1C56-4579-8FE6-165CC0EC6304}" type="presParOf" srcId="{E97F3FB0-270C-4350-873E-1C47BF62BC2A}" destId="{3FDD9ABE-E962-4AF2-B8BD-00E66B1F98F4}" srcOrd="1" destOrd="0" presId="urn:microsoft.com/office/officeart/2005/8/layout/vList5"/>
    <dgm:cxn modelId="{401AF793-7D02-471C-AE8D-12DB0D891132}" type="presParOf" srcId="{4819A05C-5576-4B01-BCF8-AF19D20EBC61}" destId="{DB40B533-9CEA-4EBE-A486-209946703829}" srcOrd="1" destOrd="0" presId="urn:microsoft.com/office/officeart/2005/8/layout/vList5"/>
    <dgm:cxn modelId="{A96853E1-18F6-4A91-B0A7-0674AC95069B}" type="presParOf" srcId="{4819A05C-5576-4B01-BCF8-AF19D20EBC61}" destId="{BDD4C3CC-FEF1-403C-864C-203F8A504127}" srcOrd="2" destOrd="0" presId="urn:microsoft.com/office/officeart/2005/8/layout/vList5"/>
    <dgm:cxn modelId="{9BBD2343-FCF1-4DAD-AAE1-179C08933E48}" type="presParOf" srcId="{BDD4C3CC-FEF1-403C-864C-203F8A504127}" destId="{66A134C9-E74F-40EF-B556-4C4F5136C0FB}" srcOrd="0" destOrd="0" presId="urn:microsoft.com/office/officeart/2005/8/layout/vList5"/>
    <dgm:cxn modelId="{C08FF1D1-ABCA-45A6-B5A2-8F08C0486940}" type="presParOf" srcId="{BDD4C3CC-FEF1-403C-864C-203F8A504127}" destId="{D008B603-34CA-4F89-9746-C131D8C095E8}" srcOrd="1" destOrd="0" presId="urn:microsoft.com/office/officeart/2005/8/layout/vList5"/>
    <dgm:cxn modelId="{9A348B94-7995-4C85-A7D9-291EDCFFC490}" type="presParOf" srcId="{4819A05C-5576-4B01-BCF8-AF19D20EBC61}" destId="{7C295606-288B-47B1-A613-F754C68278C3}" srcOrd="3" destOrd="0" presId="urn:microsoft.com/office/officeart/2005/8/layout/vList5"/>
    <dgm:cxn modelId="{63FB7073-07B7-492A-9C64-FB8B3DE42B27}" type="presParOf" srcId="{4819A05C-5576-4B01-BCF8-AF19D20EBC61}" destId="{B280D58D-2A72-4267-8DB7-8D00696ADDA1}" srcOrd="4" destOrd="0" presId="urn:microsoft.com/office/officeart/2005/8/layout/vList5"/>
    <dgm:cxn modelId="{0D33B3A6-0C20-4C6E-9DE0-D051E086B24B}" type="presParOf" srcId="{B280D58D-2A72-4267-8DB7-8D00696ADDA1}" destId="{6D8AC9F3-046A-4D7C-8AB1-40F2A6448A77}" srcOrd="0" destOrd="0" presId="urn:microsoft.com/office/officeart/2005/8/layout/vList5"/>
    <dgm:cxn modelId="{25FE4506-C5EF-469A-B500-82CF000452AD}" type="presParOf" srcId="{B280D58D-2A72-4267-8DB7-8D00696ADDA1}" destId="{38E3E587-6317-4C48-A1D0-D051AE0ADA9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58631-7225-4E3B-960B-48BE0B062274}">
      <dsp:nvSpPr>
        <dsp:cNvPr id="0" name=""/>
        <dsp:cNvSpPr/>
      </dsp:nvSpPr>
      <dsp:spPr>
        <a:xfrm>
          <a:off x="0" y="23034"/>
          <a:ext cx="10248755" cy="954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Významná oblasť výskumu v ošetrovateľstve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06" y="69640"/>
        <a:ext cx="10155543" cy="861508"/>
      </dsp:txXfrm>
    </dsp:sp>
    <dsp:sp modelId="{29C1527A-F7F9-4774-99F9-86E00A917809}">
      <dsp:nvSpPr>
        <dsp:cNvPr id="0" name=""/>
        <dsp:cNvSpPr/>
      </dsp:nvSpPr>
      <dsp:spPr>
        <a:xfrm>
          <a:off x="0" y="1124634"/>
          <a:ext cx="10248755" cy="954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Globálny problém spojený s používaním rôznej terminológie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06" y="1171240"/>
        <a:ext cx="10155543" cy="861508"/>
      </dsp:txXfrm>
    </dsp:sp>
    <dsp:sp modelId="{7D1163B7-0549-4CDC-B2E5-8064E120BE84}">
      <dsp:nvSpPr>
        <dsp:cNvPr id="0" name=""/>
        <dsp:cNvSpPr/>
      </dsp:nvSpPr>
      <dsp:spPr>
        <a:xfrm>
          <a:off x="0" y="2226234"/>
          <a:ext cx="10248755" cy="954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Niekoľko hlavných konceptuálnych rámcov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06" y="2272840"/>
        <a:ext cx="10155543" cy="861508"/>
      </dsp:txXfrm>
    </dsp:sp>
    <dsp:sp modelId="{9431197E-FB58-4CFC-8419-8BCA6655C493}">
      <dsp:nvSpPr>
        <dsp:cNvPr id="0" name=""/>
        <dsp:cNvSpPr/>
      </dsp:nvSpPr>
      <dsp:spPr>
        <a:xfrm>
          <a:off x="0" y="3327834"/>
          <a:ext cx="10248755" cy="954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Kvantifikáciu fenoménu je možné dosiahnuť len prostredníctvom špecifických hodnotiacich nástrojov </a:t>
          </a:r>
          <a:endParaRPr lang="sk-SK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606" y="3374440"/>
        <a:ext cx="10155543" cy="8615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BA9F0-ACA8-4D49-9C2F-FFB661393ACD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063E1-36B0-492A-A16F-ABB8959A3E0A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12359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063E1-36B0-492A-A16F-ABB8959A3E0A}" type="slidenum">
              <a:rPr lang="sk-SK" smtClean="0"/>
              <a:pPr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2010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6063E1-36B0-492A-A16F-ABB8959A3E0A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30189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69986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31880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76425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76344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0740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4644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6218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7974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2725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11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79794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45D2A0-B8CC-47D2-AC4E-69712C5C191B}" type="datetimeFigureOut">
              <a:rPr lang="sk-SK" smtClean="0"/>
              <a:pPr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853BE7-DFF9-483D-8959-E191752456E8}" type="slidenum">
              <a:rPr lang="sk-SK" smtClean="0"/>
              <a:pPr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2744102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25601" y="138545"/>
            <a:ext cx="9060872" cy="3496654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Koncept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chýbajúcej</a:t>
            </a:r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prideľovanej</a:t>
            </a:r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nedokončenej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33660" y="4124724"/>
            <a:ext cx="7766936" cy="1481749"/>
          </a:xfrm>
        </p:spPr>
        <p:txBody>
          <a:bodyPr>
            <a:normAutofit/>
          </a:bodyPr>
          <a:lstStyle/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2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463943"/>
            <a:ext cx="109728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Úvod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4529835"/>
              </p:ext>
            </p:extLst>
          </p:nvPr>
        </p:nvGraphicFramePr>
        <p:xfrm>
          <a:off x="677863" y="1902691"/>
          <a:ext cx="10248755" cy="4305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537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6495" y="83126"/>
            <a:ext cx="8596668" cy="13208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Inkonzistencia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 terminológii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1069833"/>
              </p:ext>
            </p:extLst>
          </p:nvPr>
        </p:nvGraphicFramePr>
        <p:xfrm>
          <a:off x="436494" y="1458212"/>
          <a:ext cx="11358341" cy="529570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993676">
                  <a:extLst>
                    <a:ext uri="{9D8B030D-6E8A-4147-A177-3AD203B41FA5}">
                      <a16:colId xmlns:a16="http://schemas.microsoft.com/office/drawing/2014/main" xmlns="" val="3760477333"/>
                    </a:ext>
                  </a:extLst>
                </a:gridCol>
                <a:gridCol w="2578140">
                  <a:extLst>
                    <a:ext uri="{9D8B030D-6E8A-4147-A177-3AD203B41FA5}">
                      <a16:colId xmlns:a16="http://schemas.microsoft.com/office/drawing/2014/main" xmlns="" val="4060946414"/>
                    </a:ext>
                  </a:extLst>
                </a:gridCol>
                <a:gridCol w="3786525">
                  <a:extLst>
                    <a:ext uri="{9D8B030D-6E8A-4147-A177-3AD203B41FA5}">
                      <a16:colId xmlns:a16="http://schemas.microsoft.com/office/drawing/2014/main" xmlns="" val="4202669651"/>
                    </a:ext>
                  </a:extLst>
                </a:gridCol>
              </a:tblGrid>
              <a:tr h="2025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Pojem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Autor, rok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Krajina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2904997975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Chýbajúca starostlivosť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missed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care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Kalisch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2006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USA (Michigan)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1938614758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Prideľovaná starostlivosť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(rationing care)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Schubert et al., 2007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Švajčiarsko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3008494764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Nedokončená starostlivosť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(unfinished care)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Sochalski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2004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USA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1551548204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Nedokončená starostlivosť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(care left undone)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Duffield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et al., 2007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Austrália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2325291060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Nedokončená práca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(work left undone)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Leary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White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Yarnell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2014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Anglicko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3043483982"/>
                  </a:ext>
                </a:extLst>
              </a:tr>
              <a:tr h="3787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Nedokončená úloha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(task incompletion)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Al-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Kandari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Thomas, 2009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Kuvajt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1532085510"/>
                  </a:ext>
                </a:extLst>
              </a:tr>
              <a:tr h="8360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Neúplná ošetrovateľská starostlivosť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(nursing care left incomplete)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Aiken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et al., 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2013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Belgicko, Anglicko, Fínsko, Nemecko, Grécko, Írsko, Holandsko, Nórsko, Poľsko, Španielsko, Švédsko, Švajčiarsko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4205319687"/>
                  </a:ext>
                </a:extLst>
              </a:tr>
              <a:tr h="4361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Neuspokojené potreby ošetrovateľskej starostlivosti (unmet nursing care needs)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Lucero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et al., 2009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USA (Pensylvánia)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4199317946"/>
                  </a:ext>
                </a:extLst>
              </a:tr>
              <a:tr h="4361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Nedokončená ošetrovateľská starostlivosť (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nursing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care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left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undone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Aiken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et al., 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2001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USA, Kanada, Anglicko, Škótsko, Nemecko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3124884111"/>
                  </a:ext>
                </a:extLst>
              </a:tr>
              <a:tr h="4361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Nedokončené ošetrovateľské 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aktivity (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nursing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tasks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left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undone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Bekker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 et al., 2015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>
                          <a:solidFill>
                            <a:schemeClr val="tx1"/>
                          </a:solidFill>
                          <a:effectLst/>
                        </a:rPr>
                        <a:t>Južná Afrika</a:t>
                      </a:r>
                      <a:endParaRPr lang="sk-SK" sz="1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2306416460"/>
                  </a:ext>
                </a:extLst>
              </a:tr>
              <a:tr h="5815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Zanedbaná 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starostlivosť (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failure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 to </a:t>
                      </a:r>
                      <a:r>
                        <a:rPr lang="sk-SK" sz="1200" dirty="0" err="1" smtClean="0">
                          <a:solidFill>
                            <a:schemeClr val="tx1"/>
                          </a:solidFill>
                          <a:effectLst/>
                        </a:rPr>
                        <a:t>maintain</a:t>
                      </a: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Bail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sk-SK" sz="1200" dirty="0" err="1">
                          <a:solidFill>
                            <a:schemeClr val="tx1"/>
                          </a:solidFill>
                          <a:effectLst/>
                        </a:rPr>
                        <a:t>Grealish</a:t>
                      </a: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, 2016 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200" dirty="0">
                          <a:solidFill>
                            <a:schemeClr val="tx1"/>
                          </a:solidFill>
                          <a:effectLst/>
                        </a:rPr>
                        <a:t>Austrália</a:t>
                      </a:r>
                      <a:endParaRPr lang="sk-SK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974" marR="43974" marT="0" marB="0"/>
                </a:tc>
                <a:extLst>
                  <a:ext uri="{0D108BD9-81ED-4DB2-BD59-A6C34878D82A}">
                    <a16:rowId xmlns:a16="http://schemas.microsoft.com/office/drawing/2014/main" xmlns="" val="2023980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91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5018" y="59325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Prístupy k fenoménu chýbajúcej, prideľovanej, nedokončenej ošetrovateľskej starostlivosti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288667"/>
              </p:ext>
            </p:extLst>
          </p:nvPr>
        </p:nvGraphicFramePr>
        <p:xfrm>
          <a:off x="1204335" y="2105891"/>
          <a:ext cx="8964901" cy="4379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287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8934" y="49183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Prístupy k meraniu fenoménu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778934" y="1990436"/>
            <a:ext cx="4799830" cy="48675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OBJEKTÍVNE meranie</a:t>
            </a: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rostredníctvom hodnotiacich nástrojov – kvantitatívny výskum</a:t>
            </a: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redpokladom objektívneho merania je </a:t>
            </a:r>
            <a:r>
              <a:rPr lang="sk-SK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validný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reliabilný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nástroj</a:t>
            </a: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ástroj musí byť 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špecifický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citlivý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 meraniu konkrétneho fenoménu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egistrované sestry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acienti</a:t>
            </a:r>
            <a:endParaRPr lang="sk-SK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902769" y="1990436"/>
            <a:ext cx="4885304" cy="42864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SUBJEKTÍVNE </a:t>
            </a:r>
            <a:r>
              <a:rPr lang="sk-SK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meranie</a:t>
            </a: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rostredníctvom ohniskových skupín a rozhovorov a to najčastejšie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pološtruktúrovaných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kvalitatívny výskum</a:t>
            </a:r>
          </a:p>
          <a:p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redpokladom subjektívneho merania je 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skúsenosť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výskumníka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tudenti ošetrovateľstva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egistrované sestry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estry manažérky</a:t>
            </a:r>
          </a:p>
          <a:p>
            <a:pPr lvl="1">
              <a:buClr>
                <a:schemeClr val="accent3"/>
              </a:buClr>
            </a:pP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acienti </a:t>
            </a:r>
          </a:p>
          <a:p>
            <a:pPr lvl="1"/>
            <a:endParaRPr lang="sk-SK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5803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1" y="20532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Chýbajúca starostlivosť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47446"/>
            <a:ext cx="10452484" cy="5050301"/>
          </a:xfrm>
        </p:spPr>
        <p:txBody>
          <a:bodyPr>
            <a:normAutofit fontScale="85000" lnSpcReduction="10000"/>
          </a:bodyPr>
          <a:lstStyle/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„Potrebná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ošetrovateľská starostlivosť pre pacienta, ktorá sestrou nebola úplne alebo z časti poskytnutá, pričom pacient túto starostlivosť potreboval alebo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vyžadoval“</a:t>
            </a:r>
            <a:endParaRPr lang="sk-SK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ýsledok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procesu rozhodovania sestry v kontexte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prioritizácie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ošetrovateľskej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Kalischová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(2006, USA) zrealizovala kvalitatívny výskum prostredníctvom ohniskových skupín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Identifikácia 9 komponentov starostlivosti, ktorá je pravidelne chýbajúca na chirurgických oddeleniach – chodenie, polohovanie, odložené alebo vynechané kŕmenie, edukácia, plánovanie prepustenia, emocionálna podpora, hygiena, dokumentácia, bezpečnosť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Identifikácia 7 najčastejších dôvodov chýbajúcej starostlivosti – málo personálu, nedostatočné využitie personálu, nedostatok času na realizáciu ošetrovateľských intervencií, nedostatočná tímová spolupráca, neefektívne delegovanie úloh, zvyky, odmietanie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podklade výskumu vytvorený konceptuálny rámec (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Kalisch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al., 2009) </a:t>
            </a:r>
          </a:p>
          <a:p>
            <a:pPr algn="just"/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988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2655" y="39167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Hodnotiaci nástroj MISSCARE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obsahu 2"/>
          <p:cNvSpPr>
            <a:spLocks noGrp="1"/>
          </p:cNvSpPr>
          <p:nvPr>
            <p:ph idx="1"/>
          </p:nvPr>
        </p:nvSpPr>
        <p:spPr>
          <a:xfrm>
            <a:off x="677862" y="1662112"/>
            <a:ext cx="10461193" cy="51958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základe konceptuálneho rámca bol vytvorený špecifický hodnotiaci nástroj (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Kalisch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Williams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2009)</a:t>
            </a:r>
          </a:p>
          <a:p>
            <a:endParaRPr lang="sk-SK" dirty="0"/>
          </a:p>
          <a:p>
            <a:endParaRPr lang="sk-SK" dirty="0" smtClean="0"/>
          </a:p>
          <a:p>
            <a:pPr marL="0" indent="0">
              <a:buNone/>
            </a:pPr>
            <a:endParaRPr lang="sk-SK" dirty="0"/>
          </a:p>
          <a:p>
            <a:pPr marL="0" indent="0" algn="ctr">
              <a:buNone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MISSCARE 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sk-SK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sk-SK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sk-SK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41 položiek</a:t>
            </a:r>
            <a:endParaRPr lang="sk-SK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bol modifikovaný a validovaný v mnohých krajinách v rámci celého sveta</a:t>
            </a:r>
          </a:p>
          <a:p>
            <a:pPr marL="0" indent="0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Neskôr aj verzia pre pacientov MISSCARE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Patient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/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Šípka dolu 3"/>
          <p:cNvSpPr/>
          <p:nvPr/>
        </p:nvSpPr>
        <p:spPr>
          <a:xfrm>
            <a:off x="5188378" y="2630353"/>
            <a:ext cx="1440160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Šípka dolu 6"/>
          <p:cNvSpPr/>
          <p:nvPr/>
        </p:nvSpPr>
        <p:spPr>
          <a:xfrm>
            <a:off x="5591935" y="4606706"/>
            <a:ext cx="633046" cy="5345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1114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863" y="48241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Oblasti posúdenia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7680865"/>
              </p:ext>
            </p:extLst>
          </p:nvPr>
        </p:nvGraphicFramePr>
        <p:xfrm>
          <a:off x="677863" y="1702192"/>
          <a:ext cx="8596312" cy="4339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1936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Prideľovaná starostlivosť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3" y="1786597"/>
            <a:ext cx="10572557" cy="4254765"/>
          </a:xfrm>
        </p:spPr>
        <p:txBody>
          <a:bodyPr/>
          <a:lstStyle/>
          <a:p>
            <a:pPr algn="just"/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„N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ezabezpeč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enie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evyhnutn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ých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ošetrovateľských činností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dôvodu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nedostatku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zdrojov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personálnych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č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asových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materiálnych, mix spôsobilostí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  <a:p>
            <a:pPr marL="0" indent="0" algn="just">
              <a:buNone/>
            </a:pPr>
            <a:endParaRPr lang="sk-SK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rozhodovania sestry v kontexte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prioritizácie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ošetrovateľskej starostlivosti </a:t>
            </a:r>
          </a:p>
          <a:p>
            <a:pPr marL="0" indent="0" algn="just">
              <a:buNone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 rámec prideľovanej starostlivosti bol vytvorený Schubertovou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 (2007), aplikovaný v RICH štúdií</a:t>
            </a:r>
          </a:p>
          <a:p>
            <a:pPr algn="just"/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4548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8977" y="-98169"/>
            <a:ext cx="8596668" cy="13208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Hodnotiaci nástroj BERNCA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ástupný symbol textu 5"/>
          <p:cNvSpPr>
            <a:spLocks noGrp="1"/>
          </p:cNvSpPr>
          <p:nvPr>
            <p:ph type="body" idx="1"/>
          </p:nvPr>
        </p:nvSpPr>
        <p:spPr>
          <a:xfrm>
            <a:off x="670915" y="1222631"/>
            <a:ext cx="4185623" cy="576262"/>
          </a:xfrm>
        </p:spPr>
        <p:txBody>
          <a:bodyPr/>
          <a:lstStyle/>
          <a:p>
            <a:pPr algn="ctr"/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BERNCA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textu 7"/>
          <p:cNvSpPr>
            <a:spLocks noGrp="1"/>
          </p:cNvSpPr>
          <p:nvPr>
            <p:ph type="body" sz="half" idx="3"/>
          </p:nvPr>
        </p:nvSpPr>
        <p:spPr>
          <a:xfrm>
            <a:off x="6797335" y="1224152"/>
            <a:ext cx="4185618" cy="576262"/>
          </a:xfrm>
        </p:spPr>
        <p:txBody>
          <a:bodyPr/>
          <a:lstStyle/>
          <a:p>
            <a:pPr algn="ctr"/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Oblasti posúdenia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ástupný symbol obsahu 6"/>
          <p:cNvSpPr>
            <a:spLocks noGrp="1"/>
          </p:cNvSpPr>
          <p:nvPr>
            <p:ph sz="quarter" idx="2"/>
          </p:nvPr>
        </p:nvSpPr>
        <p:spPr>
          <a:xfrm>
            <a:off x="534820" y="1925704"/>
            <a:ext cx="5145544" cy="4853354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Vytvorený k meraniu prideľovanej starostlivosti v zariadeniach akútnej starostlivosti vo Švajčiarsku, na podklade konceptuálneho rámca (Schubert et al., 2007)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bol neskôr revidovaný (Schubert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al., 2013), preložený do viacerých jazykov (anglický, grécky, francúzsky) a adaptovaný pre použitie v ošetrovateľských domoch (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Zúñiga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al., 2015,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Dhaini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al., 2017)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posudzuje hlavne plánovanie a koordináciu ošetrovateľskej starostlivosti – 20 položiek</a:t>
            </a:r>
          </a:p>
          <a:p>
            <a:pPr>
              <a:buNone/>
            </a:pPr>
            <a:endParaRPr lang="sk-SK" dirty="0"/>
          </a:p>
        </p:txBody>
      </p:sp>
      <p:graphicFrame>
        <p:nvGraphicFramePr>
          <p:cNvPr id="10" name="Zástupný objekt pre obsah 3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072574914"/>
              </p:ext>
            </p:extLst>
          </p:nvPr>
        </p:nvGraphicFramePr>
        <p:xfrm>
          <a:off x="6658119" y="1911783"/>
          <a:ext cx="4464050" cy="4867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28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43730" y="-200827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Hodnotiaci nástroj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PIRNCA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>
          <a:xfrm>
            <a:off x="1059267" y="1122698"/>
            <a:ext cx="4185623" cy="576262"/>
          </a:xfrm>
        </p:spPr>
        <p:txBody>
          <a:bodyPr/>
          <a:lstStyle/>
          <a:p>
            <a:pPr algn="ctr"/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PIRNCA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half" idx="3"/>
          </p:nvPr>
        </p:nvSpPr>
        <p:spPr>
          <a:xfrm>
            <a:off x="7066892" y="1119973"/>
            <a:ext cx="4185618" cy="576262"/>
          </a:xfrm>
        </p:spPr>
        <p:txBody>
          <a:bodyPr/>
          <a:lstStyle/>
          <a:p>
            <a:pPr algn="ctr"/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Oblasti posúdenia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quarter" idx="2"/>
          </p:nvPr>
        </p:nvSpPr>
        <p:spPr>
          <a:xfrm>
            <a:off x="689812" y="1765938"/>
            <a:ext cx="5669564" cy="4867422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modifikovaná verzia nástroja BERNCA (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Jones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2014)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Pôvodne bola vyvinutá pre pracovné prostredie amerických chirurgických sestier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posudzuje frekvenciu nedokončených ošetrovateľských aktivít za posledných 7 služieb sestier a to z dôvodu nedostatku zdrojov (personálnych alebo časových)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Prebehlo pilotné testovanie v ČR a SR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SR aktuálne prebieha kvantitatívny výskum</a:t>
            </a:r>
          </a:p>
          <a:p>
            <a:endParaRPr lang="sk-SK" dirty="0"/>
          </a:p>
        </p:txBody>
      </p:sp>
      <p:graphicFrame>
        <p:nvGraphicFramePr>
          <p:cNvPr id="7" name="Zástupný symbol obsahu 3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83415525"/>
              </p:ext>
            </p:extLst>
          </p:nvPr>
        </p:nvGraphicFramePr>
        <p:xfrm>
          <a:off x="6885608" y="1696235"/>
          <a:ext cx="4548187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213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0363" y="500888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Nedokončená starostlivosť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3" y="1730327"/>
            <a:ext cx="10729575" cy="4311036"/>
          </a:xfrm>
        </p:spPr>
        <p:txBody>
          <a:bodyPr/>
          <a:lstStyle/>
          <a:p>
            <a:pPr algn="just"/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aktivity, ktoré sestry nedokončia, resp. odložia počas svojej služby</a:t>
            </a:r>
          </a:p>
          <a:p>
            <a:pPr algn="just"/>
            <a:endParaRPr lang="sk-SK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Súčasť procesu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starostlivosti postavená medzi štruktúrou organizačného systému a výsledkami s dôrazom na kvalitu poskytovanej starostlivosti</a:t>
            </a:r>
          </a:p>
          <a:p>
            <a:pPr marL="0" indent="0" algn="just">
              <a:buNone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 rámec nedokončenej starostlivosti (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Lucero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2009, PCOM model/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Donabedianov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model)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9109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08042" y="145786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Hodnotiaci nástroj TASK UNDONE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>
          <a:xfrm>
            <a:off x="874113" y="1506511"/>
            <a:ext cx="4185623" cy="576262"/>
          </a:xfrm>
        </p:spPr>
        <p:txBody>
          <a:bodyPr/>
          <a:lstStyle/>
          <a:p>
            <a:pPr algn="ctr"/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Task</a:t>
            </a:r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Undone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textu 5"/>
          <p:cNvSpPr>
            <a:spLocks noGrp="1"/>
          </p:cNvSpPr>
          <p:nvPr>
            <p:ph type="body" sz="half" idx="3"/>
          </p:nvPr>
        </p:nvSpPr>
        <p:spPr>
          <a:xfrm>
            <a:off x="7065263" y="1421451"/>
            <a:ext cx="4185618" cy="576262"/>
          </a:xfrm>
        </p:spPr>
        <p:txBody>
          <a:bodyPr/>
          <a:lstStyle/>
          <a:p>
            <a:pPr algn="ctr"/>
            <a:r>
              <a:rPr lang="sk-SK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Oblasti posúdenia</a:t>
            </a:r>
            <a:endParaRPr lang="sk-SK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745730" y="2082773"/>
            <a:ext cx="5359506" cy="4642338"/>
          </a:xfrm>
        </p:spPr>
        <p:txBody>
          <a:bodyPr>
            <a:no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Vytvorený k meraniu nedokončenej starostlivosti (pojem </a:t>
            </a:r>
            <a:r>
              <a:rPr lang="sk-SK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tasks</a:t>
            </a:r>
            <a:r>
              <a:rPr lang="sk-SK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undone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Modifikácie nástroja vychádzajú z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Lucerovho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Modelu procesu a výsledkov (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Lucero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al., 2009); spojenie s kvalitou starostlivosti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Nástroj posudzuje nedokončené ošetrovateľské aktivity počas poslednej služby sestry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Niekoľko modifikácií: TU-5, TU-7, TU-9, TU-13, pričom čísla za skratkou značí počet položiek v nástroji</a:t>
            </a:r>
          </a:p>
        </p:txBody>
      </p:sp>
      <p:graphicFrame>
        <p:nvGraphicFramePr>
          <p:cNvPr id="8" name="Zástupný objekt pre obsah 3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079817159"/>
              </p:ext>
            </p:extLst>
          </p:nvPr>
        </p:nvGraphicFramePr>
        <p:xfrm>
          <a:off x="6898266" y="2090161"/>
          <a:ext cx="4519612" cy="4627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958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5879" y="35879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Zanedbaná starostlivosť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74055"/>
            <a:ext cx="10849648" cy="4853354"/>
          </a:xfrm>
        </p:spPr>
        <p:txBody>
          <a:bodyPr>
            <a:noAutofit/>
          </a:bodyPr>
          <a:lstStyle/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koncepty –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prideľovaná starostlivosť a neschopnosť záchrany </a:t>
            </a: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 rámec zanedbanej starostlivosti (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Bail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Grealish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2016)</a:t>
            </a: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Geriatrickí hospitalizovaní pacienti s kognitívnou poruchou</a:t>
            </a:r>
          </a:p>
          <a:p>
            <a:pPr algn="just"/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Prioritizácia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ošetrovateľských aktivít vzhľadom k požiadavkám ošetrovateľskej starostlivosti</a:t>
            </a:r>
          </a:p>
          <a:p>
            <a:pPr algn="just"/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Najviac vynechávané sestrami sú základné aktivity ako komunikácia, mobilizácia pacienta, starostlivosť o kožu a o výživu</a:t>
            </a:r>
            <a:endParaRPr lang="sk-SK" sz="2400" dirty="0" smtClean="0"/>
          </a:p>
          <a:p>
            <a:pPr marL="0" indent="0" algn="ctr">
              <a:buNone/>
            </a:pPr>
            <a:endParaRPr lang="sk-SK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komplikácie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ktorým je možné predchádzať</a:t>
            </a:r>
          </a:p>
          <a:p>
            <a:pPr marL="0" indent="0" algn="ctr">
              <a:buNone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delírium, pneumónia, dekubity, infekcie močových ciest</a:t>
            </a:r>
          </a:p>
          <a:p>
            <a:endParaRPr lang="sk-SK" sz="2000" dirty="0"/>
          </a:p>
        </p:txBody>
      </p:sp>
      <p:sp>
        <p:nvSpPr>
          <p:cNvPr id="4" name="Šípka dolu 3"/>
          <p:cNvSpPr/>
          <p:nvPr/>
        </p:nvSpPr>
        <p:spPr>
          <a:xfrm>
            <a:off x="5742118" y="4534865"/>
            <a:ext cx="72008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Šípka dolu 4"/>
          <p:cNvSpPr/>
          <p:nvPr/>
        </p:nvSpPr>
        <p:spPr>
          <a:xfrm>
            <a:off x="5742118" y="5438773"/>
            <a:ext cx="720080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3409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3589" y="45470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Faktory ovplyvňujúce vznik fenoménu 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58463"/>
            <a:ext cx="10748048" cy="4282900"/>
          </a:xfrm>
        </p:spPr>
        <p:txBody>
          <a:bodyPr>
            <a:normAutofit/>
          </a:bodyPr>
          <a:lstStyle/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Personálne zabezpečenie 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– nedostatok personálu (sestry, pomocný personál); kompetencie (nie sú jasne nevymedzené); preťaženie personálu</a:t>
            </a:r>
          </a:p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Materiálne zabezpečenie 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– neadekvátne materiálne zdroje; nevhodné nemocničné prostredie</a:t>
            </a:r>
          </a:p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Dokumentácia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 – časová náročnosť dokumentovania starostlivosti; neefektívne využívanie informačných technológií</a:t>
            </a:r>
          </a:p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Manažment 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– nedostatočná podpora zamestnancov; zlyhávajúce delegovanie úloh</a:t>
            </a:r>
          </a:p>
          <a:p>
            <a:r>
              <a:rPr lang="sk-SK" sz="2400" i="1" dirty="0" smtClean="0">
                <a:latin typeface="Times New Roman" pitchFamily="18" charset="0"/>
                <a:cs typeface="Times New Roman" pitchFamily="18" charset="0"/>
              </a:rPr>
              <a:t>Iné faktory </a:t>
            </a:r>
            <a:r>
              <a:rPr lang="sk-SK" sz="2400" dirty="0" smtClean="0">
                <a:latin typeface="Times New Roman" pitchFamily="18" charset="0"/>
                <a:cs typeface="Times New Roman" pitchFamily="18" charset="0"/>
              </a:rPr>
              <a:t>– agresia pacientov, nedostatočná spolupráca s pacientmi</a:t>
            </a:r>
            <a:endParaRPr lang="sk-SK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63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1818" y="39005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Dôsledky fenoménu - pacienti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711320"/>
              </p:ext>
            </p:extLst>
          </p:nvPr>
        </p:nvGraphicFramePr>
        <p:xfrm>
          <a:off x="393895" y="1744662"/>
          <a:ext cx="10957596" cy="48530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5927" y="23303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Súhrn </a:t>
            </a:r>
            <a:endParaRPr lang="sk-SK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77333" y="1505243"/>
            <a:ext cx="10637211" cy="5106572"/>
          </a:xfrm>
        </p:spPr>
        <p:txBody>
          <a:bodyPr>
            <a:normAutofit lnSpcReduction="10000"/>
          </a:bodyPr>
          <a:lstStyle/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Fenomén chýbajúcej, prideľovanej, nedokončenej starostlivosti je bežným javom v prostredí zariadení poskytujúcich akútnu starostlivosť a to nielen v rámci Európskeho kontextu, ale aj celého sveta.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Používaných je niekoľko špecifických hodnotiacich nástrojov – MISSCARE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Survey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, BERNCA, PIRNCA,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Task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Undone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k meraniu daného fenoménu.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Najčastejšími faktormi ovplyvňujúcimi vznik fenoménu na ošetrovacích jednotkách je personálne a materiálne zabezpečenie, dokumentácia a manažment, ktoré sú v súčasnosti veľmi diskutovanými problémami v ošetrovateľstve.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Po zistení </a:t>
            </a:r>
            <a:r>
              <a:rPr lang="sk-SK" sz="2000" dirty="0" err="1" smtClean="0">
                <a:latin typeface="Times New Roman" pitchFamily="18" charset="0"/>
                <a:cs typeface="Times New Roman" pitchFamily="18" charset="0"/>
              </a:rPr>
              <a:t>prevalencie</a:t>
            </a:r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fenoménu v zdravotníckom zariadení a identifikácii faktorov, ktoré ovplyvňujú jeho vznik, je potrebné zaviezť stratégie k jeho odstráneniu.</a:t>
            </a:r>
          </a:p>
          <a:p>
            <a:pPr marL="0" indent="0">
              <a:buNone/>
            </a:pP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k-SK" sz="2000" dirty="0" smtClean="0">
                <a:latin typeface="Times New Roman" pitchFamily="18" charset="0"/>
                <a:cs typeface="Times New Roman" pitchFamily="18" charset="0"/>
              </a:rPr>
              <a:t> V prípade, že fenomén bude v zdravotníckom zariadení pretrvávať, jeho dopad začne byť viditeľný (pacienti, </a:t>
            </a:r>
            <a:r>
              <a:rPr lang="sk-SK" sz="2000" smtClean="0">
                <a:latin typeface="Times New Roman" pitchFamily="18" charset="0"/>
                <a:cs typeface="Times New Roman" pitchFamily="18" charset="0"/>
              </a:rPr>
              <a:t>personál).</a:t>
            </a:r>
            <a:endParaRPr lang="sk-SK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6763" y="269980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17785"/>
            <a:ext cx="10858884" cy="4856906"/>
          </a:xfrm>
        </p:spPr>
        <p:txBody>
          <a:bodyPr>
            <a:normAutofit fontScale="92500"/>
          </a:bodyPr>
          <a:lstStyle/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Jones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TL.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Implicit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(PIRNCA)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Forum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2014;49(2):77-87. 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Jones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TL, Hamilton P,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Murry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Unfinished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implicitly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State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Stud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2015;52(6):1121-37.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Kalisch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BJ.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qualitative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study.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2006;21(4):306-313.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Kalisch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BJ,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Williams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RA.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psychometric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tool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missed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Admin.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2009;39(5):211-219. 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Lucero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RJ,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Lake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Aiken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LH.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across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hospitals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2009; 65(11):2299-2310.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Schubert M,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Glass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Clarke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Schaffert-Witvliet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DeGeest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S.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Basel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extent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2007;56(6):416-424.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55588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1628</TotalTime>
  <Words>1397</Words>
  <Application>Microsoft Office PowerPoint</Application>
  <PresentationFormat>Širokouhlá</PresentationFormat>
  <Paragraphs>193</Paragraphs>
  <Slides>18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23" baseType="lpstr">
      <vt:lpstr>Calibri</vt:lpstr>
      <vt:lpstr>Constantia</vt:lpstr>
      <vt:lpstr>Times New Roman</vt:lpstr>
      <vt:lpstr>Wingdings 2</vt:lpstr>
      <vt:lpstr>Motív1</vt:lpstr>
      <vt:lpstr>Koncept chýbajúcej, prideľovanej, nedokončenej starostlivosti </vt:lpstr>
      <vt:lpstr>Úvod</vt:lpstr>
      <vt:lpstr>Inkonzistencia v terminológii</vt:lpstr>
      <vt:lpstr>Prístupy k fenoménu chýbajúcej, prideľovanej, nedokončenej ošetrovateľskej starostlivosti</vt:lpstr>
      <vt:lpstr>Prístupy k meraniu fenoménu</vt:lpstr>
      <vt:lpstr>Chýbajúca starostlivosť</vt:lpstr>
      <vt:lpstr>Hodnotiaci nástroj MISSCARE Survey</vt:lpstr>
      <vt:lpstr>Oblasti posúdenia</vt:lpstr>
      <vt:lpstr>Prideľovaná starostlivosť</vt:lpstr>
      <vt:lpstr>Hodnotiaci nástroj BERNCA</vt:lpstr>
      <vt:lpstr>Hodnotiaci nástroj PIRNCA</vt:lpstr>
      <vt:lpstr>Nedokončená starostlivosť</vt:lpstr>
      <vt:lpstr>Hodnotiaci nástroj TASK UNDONE</vt:lpstr>
      <vt:lpstr>Zanedbaná starostlivosť</vt:lpstr>
      <vt:lpstr>Faktory ovplyvňujúce vznik fenoménu </vt:lpstr>
      <vt:lpstr>Dôsledky fenoménu - pacienti</vt:lpstr>
      <vt:lpstr>Súhrn </vt:lpstr>
      <vt:lpstr>Literatúra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Koncept chýbajúcej-prideľovanej-nedokončenej starostlivosti </dc:title>
  <dc:creator>Používateľ systému Windows</dc:creator>
  <cp:lastModifiedBy>jlfuk</cp:lastModifiedBy>
  <cp:revision>45</cp:revision>
  <dcterms:created xsi:type="dcterms:W3CDTF">2018-09-07T10:16:47Z</dcterms:created>
  <dcterms:modified xsi:type="dcterms:W3CDTF">2018-12-13T17:26:14Z</dcterms:modified>
</cp:coreProperties>
</file>