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4" r:id="rId11"/>
    <p:sldId id="265" r:id="rId12"/>
    <p:sldId id="268" r:id="rId13"/>
    <p:sldId id="269" r:id="rId14"/>
    <p:sldId id="267" r:id="rId15"/>
    <p:sldId id="270" r:id="rId16"/>
    <p:sldId id="271" r:id="rId17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F6651E-DF48-439D-B548-0A7184EBAE04}" type="doc">
      <dgm:prSet loTypeId="urn:microsoft.com/office/officeart/2005/8/layout/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sk-SK"/>
        </a:p>
      </dgm:t>
    </dgm:pt>
    <dgm:pt modelId="{FFC43766-B468-439A-A599-ADB4DA3DA450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0. Kritický postoj k ošetrovateľskej praxi</a:t>
          </a:r>
          <a:endParaRPr lang="sk-SK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DE8FC4-587A-4CDF-AFE4-16B0EDC92A22}" type="parTrans" cxnId="{6AE604AC-8450-4521-BB47-E402CE508F08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46C27B-DA59-4551-8B3E-BB9E829FA951}" type="sibTrans" cxnId="{6AE604AC-8450-4521-BB47-E402CE508F08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1F30D2-A787-4E0F-A833-431A5F43C9E3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Formulácia klinickej otázky PICO(T)</a:t>
          </a:r>
          <a:endParaRPr lang="sk-SK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8443B1-5591-4EC1-B193-55D22D22B816}" type="parTrans" cxnId="{E033FC23-3252-4EF2-B1B5-AA80B8EA6D5D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924453-5F50-4367-AF07-06669FF8E842}" type="sibTrans" cxnId="{E033FC23-3252-4EF2-B1B5-AA80B8EA6D5D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5A7544-B941-4220-B8A3-198F363530A8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Systematické hľadanie najlepších dôkazov </a:t>
          </a:r>
          <a:endParaRPr lang="sk-SK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D03377-302F-478F-8F15-9750F663F5A7}" type="parTrans" cxnId="{8371E203-6E78-4E55-AB97-36A01F8F207F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7D4C8D-DDBC-4CFC-A963-E96FA37EFAA8}" type="sibTrans" cxnId="{8371E203-6E78-4E55-AB97-36A01F8F207F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6DBDD8-A46B-4DC4-AC34-43FE6C246E54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Kritické posúdenie získaných dôkazov (validita, klinická významnosť, použiteľnosť) </a:t>
          </a:r>
          <a:endParaRPr lang="sk-SK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6D52BB-BDBA-4AFB-8FB2-4D652B33DFDF}" type="parTrans" cxnId="{452AC008-075A-435D-9207-287A2D81CE1F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FD809B-A41F-42A5-B6E3-9381D3F77B6B}" type="sibTrans" cxnId="{452AC008-075A-435D-9207-287A2D81CE1F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82A725-AE8F-4DFB-864A-8DFBA547A4BB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4. Aplikácia výsledkov do klinickej praxe </a:t>
          </a:r>
          <a:endParaRPr lang="sk-SK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FF52D5-56A9-4645-874E-3085C52A1DEA}" type="parTrans" cxnId="{44664DF2-1DCB-4328-8E5C-FCDA505F36ED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869EF3-6183-4091-8F68-67D77A5568DA}" type="sibTrans" cxnId="{44664DF2-1DCB-4328-8E5C-FCDA505F36ED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C23CEC4-B516-41F4-9E39-50115818652D}">
      <dgm:prSet phldrT="[Text]"/>
      <dgm:spPr/>
      <dgm:t>
        <a:bodyPr/>
        <a:lstStyle/>
        <a:p>
          <a:r>
            <a:rPr lang="sk-SK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Zhodnotenie výsledkov implementácie dôkazov </a:t>
          </a:r>
          <a:endParaRPr lang="sk-SK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CF1EDD-BAA5-496C-9720-316807244485}" type="parTrans" cxnId="{652A4337-B843-4A73-8710-004012D31AFE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5F0EE5-D9DF-4B4E-AC47-8E5E0D6D09FB}" type="sibTrans" cxnId="{652A4337-B843-4A73-8710-004012D31AFE}">
      <dgm:prSet/>
      <dgm:spPr/>
      <dgm:t>
        <a:bodyPr/>
        <a:lstStyle/>
        <a:p>
          <a:endParaRPr lang="sk-SK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0681EB-06C8-459F-BDEE-C0F728EC487E}" type="pres">
      <dgm:prSet presAssocID="{18F6651E-DF48-439D-B548-0A7184EBAE0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086C66DA-5E30-40FB-BE7F-40D4BE3F3D80}" type="pres">
      <dgm:prSet presAssocID="{FFC43766-B468-439A-A599-ADB4DA3DA450}" presName="parentLin" presStyleCnt="0"/>
      <dgm:spPr/>
      <dgm:t>
        <a:bodyPr/>
        <a:lstStyle/>
        <a:p>
          <a:endParaRPr lang="sk-SK"/>
        </a:p>
      </dgm:t>
    </dgm:pt>
    <dgm:pt modelId="{B3E1C822-C527-475E-832C-2BC2B020217A}" type="pres">
      <dgm:prSet presAssocID="{FFC43766-B468-439A-A599-ADB4DA3DA450}" presName="parentLeftMargin" presStyleLbl="node1" presStyleIdx="0" presStyleCnt="6"/>
      <dgm:spPr/>
      <dgm:t>
        <a:bodyPr/>
        <a:lstStyle/>
        <a:p>
          <a:endParaRPr lang="sk-SK"/>
        </a:p>
      </dgm:t>
    </dgm:pt>
    <dgm:pt modelId="{3351FEEF-7F79-49CB-8AE0-99E23939D3B8}" type="pres">
      <dgm:prSet presAssocID="{FFC43766-B468-439A-A599-ADB4DA3DA450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E5F010A-1930-4747-9606-2A07E90AB9E9}" type="pres">
      <dgm:prSet presAssocID="{FFC43766-B468-439A-A599-ADB4DA3DA450}" presName="negativeSpace" presStyleCnt="0"/>
      <dgm:spPr/>
      <dgm:t>
        <a:bodyPr/>
        <a:lstStyle/>
        <a:p>
          <a:endParaRPr lang="sk-SK"/>
        </a:p>
      </dgm:t>
    </dgm:pt>
    <dgm:pt modelId="{D6AF403C-0A95-4BAA-8FFF-6C9B174AF22E}" type="pres">
      <dgm:prSet presAssocID="{FFC43766-B468-439A-A599-ADB4DA3DA450}" presName="childText" presStyleLbl="conFgAcc1" presStyleIdx="0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A98A4B71-8329-4336-B7C6-A09569166E66}" type="pres">
      <dgm:prSet presAssocID="{5E46C27B-DA59-4551-8B3E-BB9E829FA951}" presName="spaceBetweenRectangles" presStyleCnt="0"/>
      <dgm:spPr/>
      <dgm:t>
        <a:bodyPr/>
        <a:lstStyle/>
        <a:p>
          <a:endParaRPr lang="sk-SK"/>
        </a:p>
      </dgm:t>
    </dgm:pt>
    <dgm:pt modelId="{7711C36C-66F6-47BE-9CA7-9CF46C02450C}" type="pres">
      <dgm:prSet presAssocID="{EE1F30D2-A787-4E0F-A833-431A5F43C9E3}" presName="parentLin" presStyleCnt="0"/>
      <dgm:spPr/>
      <dgm:t>
        <a:bodyPr/>
        <a:lstStyle/>
        <a:p>
          <a:endParaRPr lang="sk-SK"/>
        </a:p>
      </dgm:t>
    </dgm:pt>
    <dgm:pt modelId="{4DB1CD44-3B5E-488F-AA31-C75B84112CD2}" type="pres">
      <dgm:prSet presAssocID="{EE1F30D2-A787-4E0F-A833-431A5F43C9E3}" presName="parentLeftMargin" presStyleLbl="node1" presStyleIdx="0" presStyleCnt="6"/>
      <dgm:spPr/>
      <dgm:t>
        <a:bodyPr/>
        <a:lstStyle/>
        <a:p>
          <a:endParaRPr lang="sk-SK"/>
        </a:p>
      </dgm:t>
    </dgm:pt>
    <dgm:pt modelId="{BD35A34A-90A3-46ED-A959-3E0D6AA22547}" type="pres">
      <dgm:prSet presAssocID="{EE1F30D2-A787-4E0F-A833-431A5F43C9E3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EB5DC36-00F5-44E5-906A-25564AC5EC9D}" type="pres">
      <dgm:prSet presAssocID="{EE1F30D2-A787-4E0F-A833-431A5F43C9E3}" presName="negativeSpace" presStyleCnt="0"/>
      <dgm:spPr/>
      <dgm:t>
        <a:bodyPr/>
        <a:lstStyle/>
        <a:p>
          <a:endParaRPr lang="sk-SK"/>
        </a:p>
      </dgm:t>
    </dgm:pt>
    <dgm:pt modelId="{40A020B5-3100-4DA8-A737-CD3364A28AFA}" type="pres">
      <dgm:prSet presAssocID="{EE1F30D2-A787-4E0F-A833-431A5F43C9E3}" presName="childText" presStyleLbl="conFgAcc1" presStyleIdx="1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9DEA560E-8B97-47F0-9D50-D02A9DF3B151}" type="pres">
      <dgm:prSet presAssocID="{AE924453-5F50-4367-AF07-06669FF8E842}" presName="spaceBetweenRectangles" presStyleCnt="0"/>
      <dgm:spPr/>
      <dgm:t>
        <a:bodyPr/>
        <a:lstStyle/>
        <a:p>
          <a:endParaRPr lang="sk-SK"/>
        </a:p>
      </dgm:t>
    </dgm:pt>
    <dgm:pt modelId="{71927436-0B97-436B-BF17-DB9F8D424AE8}" type="pres">
      <dgm:prSet presAssocID="{9F5A7544-B941-4220-B8A3-198F363530A8}" presName="parentLin" presStyleCnt="0"/>
      <dgm:spPr/>
      <dgm:t>
        <a:bodyPr/>
        <a:lstStyle/>
        <a:p>
          <a:endParaRPr lang="sk-SK"/>
        </a:p>
      </dgm:t>
    </dgm:pt>
    <dgm:pt modelId="{AD8FA990-E1FB-4E51-AEDB-AE7B68EA84D4}" type="pres">
      <dgm:prSet presAssocID="{9F5A7544-B941-4220-B8A3-198F363530A8}" presName="parentLeftMargin" presStyleLbl="node1" presStyleIdx="1" presStyleCnt="6"/>
      <dgm:spPr/>
      <dgm:t>
        <a:bodyPr/>
        <a:lstStyle/>
        <a:p>
          <a:endParaRPr lang="sk-SK"/>
        </a:p>
      </dgm:t>
    </dgm:pt>
    <dgm:pt modelId="{E9452FB1-9753-4DB8-93A1-83479060EB9F}" type="pres">
      <dgm:prSet presAssocID="{9F5A7544-B941-4220-B8A3-198F363530A8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A1FB729-9C4A-4AD1-9211-FEB9C1D913EC}" type="pres">
      <dgm:prSet presAssocID="{9F5A7544-B941-4220-B8A3-198F363530A8}" presName="negativeSpace" presStyleCnt="0"/>
      <dgm:spPr/>
      <dgm:t>
        <a:bodyPr/>
        <a:lstStyle/>
        <a:p>
          <a:endParaRPr lang="sk-SK"/>
        </a:p>
      </dgm:t>
    </dgm:pt>
    <dgm:pt modelId="{9AB73DD2-EEBB-415F-99DA-59EB52841B7B}" type="pres">
      <dgm:prSet presAssocID="{9F5A7544-B941-4220-B8A3-198F363530A8}" presName="childText" presStyleLbl="conFgAcc1" presStyleIdx="2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5D92698-58A3-46E1-A9BA-01B53A9A9D77}" type="pres">
      <dgm:prSet presAssocID="{BB7D4C8D-DDBC-4CFC-A963-E96FA37EFAA8}" presName="spaceBetweenRectangles" presStyleCnt="0"/>
      <dgm:spPr/>
      <dgm:t>
        <a:bodyPr/>
        <a:lstStyle/>
        <a:p>
          <a:endParaRPr lang="sk-SK"/>
        </a:p>
      </dgm:t>
    </dgm:pt>
    <dgm:pt modelId="{38E8B84E-049F-4FFA-B7CA-E00D16AE086B}" type="pres">
      <dgm:prSet presAssocID="{586DBDD8-A46B-4DC4-AC34-43FE6C246E54}" presName="parentLin" presStyleCnt="0"/>
      <dgm:spPr/>
      <dgm:t>
        <a:bodyPr/>
        <a:lstStyle/>
        <a:p>
          <a:endParaRPr lang="sk-SK"/>
        </a:p>
      </dgm:t>
    </dgm:pt>
    <dgm:pt modelId="{2377F08F-6B1D-4F44-B48F-9D0FCFDC5088}" type="pres">
      <dgm:prSet presAssocID="{586DBDD8-A46B-4DC4-AC34-43FE6C246E54}" presName="parentLeftMargin" presStyleLbl="node1" presStyleIdx="2" presStyleCnt="6"/>
      <dgm:spPr/>
      <dgm:t>
        <a:bodyPr/>
        <a:lstStyle/>
        <a:p>
          <a:endParaRPr lang="sk-SK"/>
        </a:p>
      </dgm:t>
    </dgm:pt>
    <dgm:pt modelId="{7E11A075-3062-4D52-86AD-1C34BE6CBECE}" type="pres">
      <dgm:prSet presAssocID="{586DBDD8-A46B-4DC4-AC34-43FE6C246E54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FA497EB-7B46-4217-835A-C6D96F51B3C2}" type="pres">
      <dgm:prSet presAssocID="{586DBDD8-A46B-4DC4-AC34-43FE6C246E54}" presName="negativeSpace" presStyleCnt="0"/>
      <dgm:spPr/>
      <dgm:t>
        <a:bodyPr/>
        <a:lstStyle/>
        <a:p>
          <a:endParaRPr lang="sk-SK"/>
        </a:p>
      </dgm:t>
    </dgm:pt>
    <dgm:pt modelId="{EC33CE95-153C-4A4C-AFBC-FA061A1CD6C0}" type="pres">
      <dgm:prSet presAssocID="{586DBDD8-A46B-4DC4-AC34-43FE6C246E54}" presName="childText" presStyleLbl="conFgAcc1" presStyleIdx="3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75D6F5D-6AC2-4C03-80BC-515640B2B4C1}" type="pres">
      <dgm:prSet presAssocID="{89FD809B-A41F-42A5-B6E3-9381D3F77B6B}" presName="spaceBetweenRectangles" presStyleCnt="0"/>
      <dgm:spPr/>
      <dgm:t>
        <a:bodyPr/>
        <a:lstStyle/>
        <a:p>
          <a:endParaRPr lang="sk-SK"/>
        </a:p>
      </dgm:t>
    </dgm:pt>
    <dgm:pt modelId="{18B13B9F-8EA8-4BEF-8FDD-0630A3B894FE}" type="pres">
      <dgm:prSet presAssocID="{C882A725-AE8F-4DFB-864A-8DFBA547A4BB}" presName="parentLin" presStyleCnt="0"/>
      <dgm:spPr/>
      <dgm:t>
        <a:bodyPr/>
        <a:lstStyle/>
        <a:p>
          <a:endParaRPr lang="sk-SK"/>
        </a:p>
      </dgm:t>
    </dgm:pt>
    <dgm:pt modelId="{FA069557-0369-4625-9AAF-308311E13F48}" type="pres">
      <dgm:prSet presAssocID="{C882A725-AE8F-4DFB-864A-8DFBA547A4BB}" presName="parentLeftMargin" presStyleLbl="node1" presStyleIdx="3" presStyleCnt="6"/>
      <dgm:spPr/>
      <dgm:t>
        <a:bodyPr/>
        <a:lstStyle/>
        <a:p>
          <a:endParaRPr lang="sk-SK"/>
        </a:p>
      </dgm:t>
    </dgm:pt>
    <dgm:pt modelId="{9ED6AD27-1D58-41B4-A2C3-EC13EFD1D725}" type="pres">
      <dgm:prSet presAssocID="{C882A725-AE8F-4DFB-864A-8DFBA547A4B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A75585F-0470-4C86-99F2-17FB3E625A9B}" type="pres">
      <dgm:prSet presAssocID="{C882A725-AE8F-4DFB-864A-8DFBA547A4BB}" presName="negativeSpace" presStyleCnt="0"/>
      <dgm:spPr/>
      <dgm:t>
        <a:bodyPr/>
        <a:lstStyle/>
        <a:p>
          <a:endParaRPr lang="sk-SK"/>
        </a:p>
      </dgm:t>
    </dgm:pt>
    <dgm:pt modelId="{72277187-B5F5-44AF-9BD1-EBCC8E80C409}" type="pres">
      <dgm:prSet presAssocID="{C882A725-AE8F-4DFB-864A-8DFBA547A4BB}" presName="childText" presStyleLbl="conFgAcc1" presStyleIdx="4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F6AF98F-4375-48DA-B2D4-DE1170D67CEA}" type="pres">
      <dgm:prSet presAssocID="{39869EF3-6183-4091-8F68-67D77A5568DA}" presName="spaceBetweenRectangles" presStyleCnt="0"/>
      <dgm:spPr/>
      <dgm:t>
        <a:bodyPr/>
        <a:lstStyle/>
        <a:p>
          <a:endParaRPr lang="sk-SK"/>
        </a:p>
      </dgm:t>
    </dgm:pt>
    <dgm:pt modelId="{F7DAB0B3-46CB-4681-A58B-CAEA1F30C792}" type="pres">
      <dgm:prSet presAssocID="{1C23CEC4-B516-41F4-9E39-50115818652D}" presName="parentLin" presStyleCnt="0"/>
      <dgm:spPr/>
      <dgm:t>
        <a:bodyPr/>
        <a:lstStyle/>
        <a:p>
          <a:endParaRPr lang="sk-SK"/>
        </a:p>
      </dgm:t>
    </dgm:pt>
    <dgm:pt modelId="{18A2FA32-BBAD-46A8-BB67-F000AA61E284}" type="pres">
      <dgm:prSet presAssocID="{1C23CEC4-B516-41F4-9E39-50115818652D}" presName="parentLeftMargin" presStyleLbl="node1" presStyleIdx="4" presStyleCnt="6"/>
      <dgm:spPr/>
      <dgm:t>
        <a:bodyPr/>
        <a:lstStyle/>
        <a:p>
          <a:endParaRPr lang="sk-SK"/>
        </a:p>
      </dgm:t>
    </dgm:pt>
    <dgm:pt modelId="{B648CC94-4753-47EC-BEB7-17D21A2D9A33}" type="pres">
      <dgm:prSet presAssocID="{1C23CEC4-B516-41F4-9E39-50115818652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A072170-9CC5-4904-BF3A-6CB05F91A139}" type="pres">
      <dgm:prSet presAssocID="{1C23CEC4-B516-41F4-9E39-50115818652D}" presName="negativeSpace" presStyleCnt="0"/>
      <dgm:spPr/>
      <dgm:t>
        <a:bodyPr/>
        <a:lstStyle/>
        <a:p>
          <a:endParaRPr lang="sk-SK"/>
        </a:p>
      </dgm:t>
    </dgm:pt>
    <dgm:pt modelId="{1791AF27-D399-444F-8CE8-042EF5FA328A}" type="pres">
      <dgm:prSet presAssocID="{1C23CEC4-B516-41F4-9E39-50115818652D}" presName="childText" presStyleLbl="conFgAcc1" presStyleIdx="5" presStyleCnt="6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B54E4097-0FB2-438F-AEF0-59C55EB79275}" type="presOf" srcId="{C882A725-AE8F-4DFB-864A-8DFBA547A4BB}" destId="{FA069557-0369-4625-9AAF-308311E13F48}" srcOrd="0" destOrd="0" presId="urn:microsoft.com/office/officeart/2005/8/layout/list1"/>
    <dgm:cxn modelId="{C649ADAF-2860-468D-96DE-BE6B788783A6}" type="presOf" srcId="{FFC43766-B468-439A-A599-ADB4DA3DA450}" destId="{3351FEEF-7F79-49CB-8AE0-99E23939D3B8}" srcOrd="1" destOrd="0" presId="urn:microsoft.com/office/officeart/2005/8/layout/list1"/>
    <dgm:cxn modelId="{0A5BE375-4CCD-48D1-B0C8-C2058AAFAF34}" type="presOf" srcId="{18F6651E-DF48-439D-B548-0A7184EBAE04}" destId="{4F0681EB-06C8-459F-BDEE-C0F728EC487E}" srcOrd="0" destOrd="0" presId="urn:microsoft.com/office/officeart/2005/8/layout/list1"/>
    <dgm:cxn modelId="{6AE604AC-8450-4521-BB47-E402CE508F08}" srcId="{18F6651E-DF48-439D-B548-0A7184EBAE04}" destId="{FFC43766-B468-439A-A599-ADB4DA3DA450}" srcOrd="0" destOrd="0" parTransId="{EADE8FC4-587A-4CDF-AFE4-16B0EDC92A22}" sibTransId="{5E46C27B-DA59-4551-8B3E-BB9E829FA951}"/>
    <dgm:cxn modelId="{AAD915F6-68BC-439C-A26E-6DA1BAAB5B03}" type="presOf" srcId="{586DBDD8-A46B-4DC4-AC34-43FE6C246E54}" destId="{7E11A075-3062-4D52-86AD-1C34BE6CBECE}" srcOrd="1" destOrd="0" presId="urn:microsoft.com/office/officeart/2005/8/layout/list1"/>
    <dgm:cxn modelId="{953D0D04-A735-45BD-B169-56BFEC7B20A3}" type="presOf" srcId="{9F5A7544-B941-4220-B8A3-198F363530A8}" destId="{E9452FB1-9753-4DB8-93A1-83479060EB9F}" srcOrd="1" destOrd="0" presId="urn:microsoft.com/office/officeart/2005/8/layout/list1"/>
    <dgm:cxn modelId="{E033FC23-3252-4EF2-B1B5-AA80B8EA6D5D}" srcId="{18F6651E-DF48-439D-B548-0A7184EBAE04}" destId="{EE1F30D2-A787-4E0F-A833-431A5F43C9E3}" srcOrd="1" destOrd="0" parTransId="{858443B1-5591-4EC1-B193-55D22D22B816}" sibTransId="{AE924453-5F50-4367-AF07-06669FF8E842}"/>
    <dgm:cxn modelId="{144C956F-48D8-4757-8E53-4C9ED734BCE5}" type="presOf" srcId="{C882A725-AE8F-4DFB-864A-8DFBA547A4BB}" destId="{9ED6AD27-1D58-41B4-A2C3-EC13EFD1D725}" srcOrd="1" destOrd="0" presId="urn:microsoft.com/office/officeart/2005/8/layout/list1"/>
    <dgm:cxn modelId="{C34D6D42-9F72-4A34-918F-0DD7A25DE697}" type="presOf" srcId="{9F5A7544-B941-4220-B8A3-198F363530A8}" destId="{AD8FA990-E1FB-4E51-AEDB-AE7B68EA84D4}" srcOrd="0" destOrd="0" presId="urn:microsoft.com/office/officeart/2005/8/layout/list1"/>
    <dgm:cxn modelId="{6CBE53D5-3501-438E-9760-5758CC836AFC}" type="presOf" srcId="{586DBDD8-A46B-4DC4-AC34-43FE6C246E54}" destId="{2377F08F-6B1D-4F44-B48F-9D0FCFDC5088}" srcOrd="0" destOrd="0" presId="urn:microsoft.com/office/officeart/2005/8/layout/list1"/>
    <dgm:cxn modelId="{452AC008-075A-435D-9207-287A2D81CE1F}" srcId="{18F6651E-DF48-439D-B548-0A7184EBAE04}" destId="{586DBDD8-A46B-4DC4-AC34-43FE6C246E54}" srcOrd="3" destOrd="0" parTransId="{736D52BB-BDBA-4AFB-8FB2-4D652B33DFDF}" sibTransId="{89FD809B-A41F-42A5-B6E3-9381D3F77B6B}"/>
    <dgm:cxn modelId="{100B5FFB-0CA0-4FF9-8DBF-2E87F48C6857}" type="presOf" srcId="{EE1F30D2-A787-4E0F-A833-431A5F43C9E3}" destId="{4DB1CD44-3B5E-488F-AA31-C75B84112CD2}" srcOrd="0" destOrd="0" presId="urn:microsoft.com/office/officeart/2005/8/layout/list1"/>
    <dgm:cxn modelId="{652A4337-B843-4A73-8710-004012D31AFE}" srcId="{18F6651E-DF48-439D-B548-0A7184EBAE04}" destId="{1C23CEC4-B516-41F4-9E39-50115818652D}" srcOrd="5" destOrd="0" parTransId="{95CF1EDD-BAA5-496C-9720-316807244485}" sibTransId="{575F0EE5-D9DF-4B4E-AC47-8E5E0D6D09FB}"/>
    <dgm:cxn modelId="{79E1DB2E-4A75-49DF-B3C0-7AC944A1B78E}" type="presOf" srcId="{FFC43766-B468-439A-A599-ADB4DA3DA450}" destId="{B3E1C822-C527-475E-832C-2BC2B020217A}" srcOrd="0" destOrd="0" presId="urn:microsoft.com/office/officeart/2005/8/layout/list1"/>
    <dgm:cxn modelId="{74445760-2F74-4F9F-85B3-CFAC66241D5D}" type="presOf" srcId="{1C23CEC4-B516-41F4-9E39-50115818652D}" destId="{18A2FA32-BBAD-46A8-BB67-F000AA61E284}" srcOrd="0" destOrd="0" presId="urn:microsoft.com/office/officeart/2005/8/layout/list1"/>
    <dgm:cxn modelId="{8371E203-6E78-4E55-AB97-36A01F8F207F}" srcId="{18F6651E-DF48-439D-B548-0A7184EBAE04}" destId="{9F5A7544-B941-4220-B8A3-198F363530A8}" srcOrd="2" destOrd="0" parTransId="{EDD03377-302F-478F-8F15-9750F663F5A7}" sibTransId="{BB7D4C8D-DDBC-4CFC-A963-E96FA37EFAA8}"/>
    <dgm:cxn modelId="{7F39DB8B-35DF-4C62-A1FE-D9DC59B1FC9B}" type="presOf" srcId="{EE1F30D2-A787-4E0F-A833-431A5F43C9E3}" destId="{BD35A34A-90A3-46ED-A959-3E0D6AA22547}" srcOrd="1" destOrd="0" presId="urn:microsoft.com/office/officeart/2005/8/layout/list1"/>
    <dgm:cxn modelId="{38F282D9-FFF4-4049-B763-76D2E75654D4}" type="presOf" srcId="{1C23CEC4-B516-41F4-9E39-50115818652D}" destId="{B648CC94-4753-47EC-BEB7-17D21A2D9A33}" srcOrd="1" destOrd="0" presId="urn:microsoft.com/office/officeart/2005/8/layout/list1"/>
    <dgm:cxn modelId="{44664DF2-1DCB-4328-8E5C-FCDA505F36ED}" srcId="{18F6651E-DF48-439D-B548-0A7184EBAE04}" destId="{C882A725-AE8F-4DFB-864A-8DFBA547A4BB}" srcOrd="4" destOrd="0" parTransId="{A6FF52D5-56A9-4645-874E-3085C52A1DEA}" sibTransId="{39869EF3-6183-4091-8F68-67D77A5568DA}"/>
    <dgm:cxn modelId="{1FD9CFD7-A609-4114-905D-CA5774C32256}" type="presParOf" srcId="{4F0681EB-06C8-459F-BDEE-C0F728EC487E}" destId="{086C66DA-5E30-40FB-BE7F-40D4BE3F3D80}" srcOrd="0" destOrd="0" presId="urn:microsoft.com/office/officeart/2005/8/layout/list1"/>
    <dgm:cxn modelId="{05471D95-6735-49FF-A7C5-3A8AC7CAABE5}" type="presParOf" srcId="{086C66DA-5E30-40FB-BE7F-40D4BE3F3D80}" destId="{B3E1C822-C527-475E-832C-2BC2B020217A}" srcOrd="0" destOrd="0" presId="urn:microsoft.com/office/officeart/2005/8/layout/list1"/>
    <dgm:cxn modelId="{83383A51-8A2E-4079-8DA5-D2BA8116F270}" type="presParOf" srcId="{086C66DA-5E30-40FB-BE7F-40D4BE3F3D80}" destId="{3351FEEF-7F79-49CB-8AE0-99E23939D3B8}" srcOrd="1" destOrd="0" presId="urn:microsoft.com/office/officeart/2005/8/layout/list1"/>
    <dgm:cxn modelId="{A67ECAA9-C734-4A26-9840-7B228BF3A443}" type="presParOf" srcId="{4F0681EB-06C8-459F-BDEE-C0F728EC487E}" destId="{1E5F010A-1930-4747-9606-2A07E90AB9E9}" srcOrd="1" destOrd="0" presId="urn:microsoft.com/office/officeart/2005/8/layout/list1"/>
    <dgm:cxn modelId="{2DEF0F07-6B0B-46E6-9CA1-A4CB03845037}" type="presParOf" srcId="{4F0681EB-06C8-459F-BDEE-C0F728EC487E}" destId="{D6AF403C-0A95-4BAA-8FFF-6C9B174AF22E}" srcOrd="2" destOrd="0" presId="urn:microsoft.com/office/officeart/2005/8/layout/list1"/>
    <dgm:cxn modelId="{57B91687-B88E-453C-8E98-2060A67D3FAB}" type="presParOf" srcId="{4F0681EB-06C8-459F-BDEE-C0F728EC487E}" destId="{A98A4B71-8329-4336-B7C6-A09569166E66}" srcOrd="3" destOrd="0" presId="urn:microsoft.com/office/officeart/2005/8/layout/list1"/>
    <dgm:cxn modelId="{38FBA682-14EF-484F-BAA1-E1252F3DD078}" type="presParOf" srcId="{4F0681EB-06C8-459F-BDEE-C0F728EC487E}" destId="{7711C36C-66F6-47BE-9CA7-9CF46C02450C}" srcOrd="4" destOrd="0" presId="urn:microsoft.com/office/officeart/2005/8/layout/list1"/>
    <dgm:cxn modelId="{09BA3485-A644-4A11-BD7A-7D65D0752025}" type="presParOf" srcId="{7711C36C-66F6-47BE-9CA7-9CF46C02450C}" destId="{4DB1CD44-3B5E-488F-AA31-C75B84112CD2}" srcOrd="0" destOrd="0" presId="urn:microsoft.com/office/officeart/2005/8/layout/list1"/>
    <dgm:cxn modelId="{B668BEFD-6367-4A7F-B6F3-32DE903D9A39}" type="presParOf" srcId="{7711C36C-66F6-47BE-9CA7-9CF46C02450C}" destId="{BD35A34A-90A3-46ED-A959-3E0D6AA22547}" srcOrd="1" destOrd="0" presId="urn:microsoft.com/office/officeart/2005/8/layout/list1"/>
    <dgm:cxn modelId="{C334905A-4080-4E65-9880-AE83B508A7B2}" type="presParOf" srcId="{4F0681EB-06C8-459F-BDEE-C0F728EC487E}" destId="{5EB5DC36-00F5-44E5-906A-25564AC5EC9D}" srcOrd="5" destOrd="0" presId="urn:microsoft.com/office/officeart/2005/8/layout/list1"/>
    <dgm:cxn modelId="{8918162E-5EBC-4DFD-B0E7-A1ABB2FA0648}" type="presParOf" srcId="{4F0681EB-06C8-459F-BDEE-C0F728EC487E}" destId="{40A020B5-3100-4DA8-A737-CD3364A28AFA}" srcOrd="6" destOrd="0" presId="urn:microsoft.com/office/officeart/2005/8/layout/list1"/>
    <dgm:cxn modelId="{50E9C706-D1DF-4E3D-8D89-AEC44A490840}" type="presParOf" srcId="{4F0681EB-06C8-459F-BDEE-C0F728EC487E}" destId="{9DEA560E-8B97-47F0-9D50-D02A9DF3B151}" srcOrd="7" destOrd="0" presId="urn:microsoft.com/office/officeart/2005/8/layout/list1"/>
    <dgm:cxn modelId="{7DA8AF0A-D2CA-4395-985E-C90BD3C3278A}" type="presParOf" srcId="{4F0681EB-06C8-459F-BDEE-C0F728EC487E}" destId="{71927436-0B97-436B-BF17-DB9F8D424AE8}" srcOrd="8" destOrd="0" presId="urn:microsoft.com/office/officeart/2005/8/layout/list1"/>
    <dgm:cxn modelId="{B3EFA267-3F05-4B15-A5A3-BBBCCF4E1B98}" type="presParOf" srcId="{71927436-0B97-436B-BF17-DB9F8D424AE8}" destId="{AD8FA990-E1FB-4E51-AEDB-AE7B68EA84D4}" srcOrd="0" destOrd="0" presId="urn:microsoft.com/office/officeart/2005/8/layout/list1"/>
    <dgm:cxn modelId="{54879086-2609-4FC0-9398-7EBB81ADC8F1}" type="presParOf" srcId="{71927436-0B97-436B-BF17-DB9F8D424AE8}" destId="{E9452FB1-9753-4DB8-93A1-83479060EB9F}" srcOrd="1" destOrd="0" presId="urn:microsoft.com/office/officeart/2005/8/layout/list1"/>
    <dgm:cxn modelId="{EABB8BA2-AB65-4D56-A2FF-375BC42FBF3B}" type="presParOf" srcId="{4F0681EB-06C8-459F-BDEE-C0F728EC487E}" destId="{3A1FB729-9C4A-4AD1-9211-FEB9C1D913EC}" srcOrd="9" destOrd="0" presId="urn:microsoft.com/office/officeart/2005/8/layout/list1"/>
    <dgm:cxn modelId="{538D131D-2232-4588-B349-F374B3D12215}" type="presParOf" srcId="{4F0681EB-06C8-459F-BDEE-C0F728EC487E}" destId="{9AB73DD2-EEBB-415F-99DA-59EB52841B7B}" srcOrd="10" destOrd="0" presId="urn:microsoft.com/office/officeart/2005/8/layout/list1"/>
    <dgm:cxn modelId="{5BDAFBAD-8BA6-4D14-A42F-16C6283D0FD8}" type="presParOf" srcId="{4F0681EB-06C8-459F-BDEE-C0F728EC487E}" destId="{C5D92698-58A3-46E1-A9BA-01B53A9A9D77}" srcOrd="11" destOrd="0" presId="urn:microsoft.com/office/officeart/2005/8/layout/list1"/>
    <dgm:cxn modelId="{EEFF76F2-8EB2-461F-85DD-AD19DBB9A334}" type="presParOf" srcId="{4F0681EB-06C8-459F-BDEE-C0F728EC487E}" destId="{38E8B84E-049F-4FFA-B7CA-E00D16AE086B}" srcOrd="12" destOrd="0" presId="urn:microsoft.com/office/officeart/2005/8/layout/list1"/>
    <dgm:cxn modelId="{3632C32F-2F32-400E-B16C-DBB5B8AFF786}" type="presParOf" srcId="{38E8B84E-049F-4FFA-B7CA-E00D16AE086B}" destId="{2377F08F-6B1D-4F44-B48F-9D0FCFDC5088}" srcOrd="0" destOrd="0" presId="urn:microsoft.com/office/officeart/2005/8/layout/list1"/>
    <dgm:cxn modelId="{CDB8AEE5-A7DC-4407-AA73-3B78909149CD}" type="presParOf" srcId="{38E8B84E-049F-4FFA-B7CA-E00D16AE086B}" destId="{7E11A075-3062-4D52-86AD-1C34BE6CBECE}" srcOrd="1" destOrd="0" presId="urn:microsoft.com/office/officeart/2005/8/layout/list1"/>
    <dgm:cxn modelId="{FAD64D09-DEF7-4A7B-8BBD-D1A223D36DCD}" type="presParOf" srcId="{4F0681EB-06C8-459F-BDEE-C0F728EC487E}" destId="{EFA497EB-7B46-4217-835A-C6D96F51B3C2}" srcOrd="13" destOrd="0" presId="urn:microsoft.com/office/officeart/2005/8/layout/list1"/>
    <dgm:cxn modelId="{8642536E-1CD0-4949-9CC9-ABD9B1B8AE9F}" type="presParOf" srcId="{4F0681EB-06C8-459F-BDEE-C0F728EC487E}" destId="{EC33CE95-153C-4A4C-AFBC-FA061A1CD6C0}" srcOrd="14" destOrd="0" presId="urn:microsoft.com/office/officeart/2005/8/layout/list1"/>
    <dgm:cxn modelId="{327AD448-822F-4F61-8CBF-C75061ABCDB6}" type="presParOf" srcId="{4F0681EB-06C8-459F-BDEE-C0F728EC487E}" destId="{E75D6F5D-6AC2-4C03-80BC-515640B2B4C1}" srcOrd="15" destOrd="0" presId="urn:microsoft.com/office/officeart/2005/8/layout/list1"/>
    <dgm:cxn modelId="{DC983BFC-7054-467C-87ED-17FD830B8484}" type="presParOf" srcId="{4F0681EB-06C8-459F-BDEE-C0F728EC487E}" destId="{18B13B9F-8EA8-4BEF-8FDD-0630A3B894FE}" srcOrd="16" destOrd="0" presId="urn:microsoft.com/office/officeart/2005/8/layout/list1"/>
    <dgm:cxn modelId="{9549D72F-6311-4B2D-A9DE-1AA24E6A1A9D}" type="presParOf" srcId="{18B13B9F-8EA8-4BEF-8FDD-0630A3B894FE}" destId="{FA069557-0369-4625-9AAF-308311E13F48}" srcOrd="0" destOrd="0" presId="urn:microsoft.com/office/officeart/2005/8/layout/list1"/>
    <dgm:cxn modelId="{CEC20AB7-105C-457C-9191-BE524A3B7107}" type="presParOf" srcId="{18B13B9F-8EA8-4BEF-8FDD-0630A3B894FE}" destId="{9ED6AD27-1D58-41B4-A2C3-EC13EFD1D725}" srcOrd="1" destOrd="0" presId="urn:microsoft.com/office/officeart/2005/8/layout/list1"/>
    <dgm:cxn modelId="{9B150381-1BB3-4EE9-9F40-3E21B3D8C6B5}" type="presParOf" srcId="{4F0681EB-06C8-459F-BDEE-C0F728EC487E}" destId="{EA75585F-0470-4C86-99F2-17FB3E625A9B}" srcOrd="17" destOrd="0" presId="urn:microsoft.com/office/officeart/2005/8/layout/list1"/>
    <dgm:cxn modelId="{598A6CF9-A200-46C6-B1BB-9CC8FF67350A}" type="presParOf" srcId="{4F0681EB-06C8-459F-BDEE-C0F728EC487E}" destId="{72277187-B5F5-44AF-9BD1-EBCC8E80C409}" srcOrd="18" destOrd="0" presId="urn:microsoft.com/office/officeart/2005/8/layout/list1"/>
    <dgm:cxn modelId="{BEF73810-9E10-416E-8E38-D35CDC3A09B0}" type="presParOf" srcId="{4F0681EB-06C8-459F-BDEE-C0F728EC487E}" destId="{5F6AF98F-4375-48DA-B2D4-DE1170D67CEA}" srcOrd="19" destOrd="0" presId="urn:microsoft.com/office/officeart/2005/8/layout/list1"/>
    <dgm:cxn modelId="{427A28F0-3817-47B3-B4FE-433AAB114B1A}" type="presParOf" srcId="{4F0681EB-06C8-459F-BDEE-C0F728EC487E}" destId="{F7DAB0B3-46CB-4681-A58B-CAEA1F30C792}" srcOrd="20" destOrd="0" presId="urn:microsoft.com/office/officeart/2005/8/layout/list1"/>
    <dgm:cxn modelId="{E5D47BCF-6553-48B1-A7C1-D113A5354188}" type="presParOf" srcId="{F7DAB0B3-46CB-4681-A58B-CAEA1F30C792}" destId="{18A2FA32-BBAD-46A8-BB67-F000AA61E284}" srcOrd="0" destOrd="0" presId="urn:microsoft.com/office/officeart/2005/8/layout/list1"/>
    <dgm:cxn modelId="{4413F9FF-2CAB-4178-9A5E-2B609616ADFF}" type="presParOf" srcId="{F7DAB0B3-46CB-4681-A58B-CAEA1F30C792}" destId="{B648CC94-4753-47EC-BEB7-17D21A2D9A33}" srcOrd="1" destOrd="0" presId="urn:microsoft.com/office/officeart/2005/8/layout/list1"/>
    <dgm:cxn modelId="{DF2B34A3-C216-4CE9-A0D2-A01B8C9715C2}" type="presParOf" srcId="{4F0681EB-06C8-459F-BDEE-C0F728EC487E}" destId="{FA072170-9CC5-4904-BF3A-6CB05F91A139}" srcOrd="21" destOrd="0" presId="urn:microsoft.com/office/officeart/2005/8/layout/list1"/>
    <dgm:cxn modelId="{D1B1E45B-6752-4F6D-B4E2-DC49786DDAD7}" type="presParOf" srcId="{4F0681EB-06C8-459F-BDEE-C0F728EC487E}" destId="{1791AF27-D399-444F-8CE8-042EF5FA328A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AF403C-0A95-4BAA-8FFF-6C9B174AF22E}">
      <dsp:nvSpPr>
        <dsp:cNvPr id="0" name=""/>
        <dsp:cNvSpPr/>
      </dsp:nvSpPr>
      <dsp:spPr>
        <a:xfrm>
          <a:off x="0" y="326330"/>
          <a:ext cx="10058399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51FEEF-7F79-49CB-8AE0-99E23939D3B8}">
      <dsp:nvSpPr>
        <dsp:cNvPr id="0" name=""/>
        <dsp:cNvSpPr/>
      </dsp:nvSpPr>
      <dsp:spPr>
        <a:xfrm>
          <a:off x="502920" y="60650"/>
          <a:ext cx="7040880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0. Kritický postoj k ošetrovateľskej praxi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8859" y="86589"/>
        <a:ext cx="6989002" cy="479482"/>
      </dsp:txXfrm>
    </dsp:sp>
    <dsp:sp modelId="{40A020B5-3100-4DA8-A737-CD3364A28AFA}">
      <dsp:nvSpPr>
        <dsp:cNvPr id="0" name=""/>
        <dsp:cNvSpPr/>
      </dsp:nvSpPr>
      <dsp:spPr>
        <a:xfrm>
          <a:off x="0" y="1142810"/>
          <a:ext cx="10058399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35A34A-90A3-46ED-A959-3E0D6AA22547}">
      <dsp:nvSpPr>
        <dsp:cNvPr id="0" name=""/>
        <dsp:cNvSpPr/>
      </dsp:nvSpPr>
      <dsp:spPr>
        <a:xfrm>
          <a:off x="502920" y="877130"/>
          <a:ext cx="7040880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Formulácia klinickej otázky PICO(T)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8859" y="903069"/>
        <a:ext cx="6989002" cy="479482"/>
      </dsp:txXfrm>
    </dsp:sp>
    <dsp:sp modelId="{9AB73DD2-EEBB-415F-99DA-59EB52841B7B}">
      <dsp:nvSpPr>
        <dsp:cNvPr id="0" name=""/>
        <dsp:cNvSpPr/>
      </dsp:nvSpPr>
      <dsp:spPr>
        <a:xfrm>
          <a:off x="0" y="1959291"/>
          <a:ext cx="10058399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52FB1-9753-4DB8-93A1-83479060EB9F}">
      <dsp:nvSpPr>
        <dsp:cNvPr id="0" name=""/>
        <dsp:cNvSpPr/>
      </dsp:nvSpPr>
      <dsp:spPr>
        <a:xfrm>
          <a:off x="502920" y="1693611"/>
          <a:ext cx="7040880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2. Systematické hľadanie najlepších dôkazov 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8859" y="1719550"/>
        <a:ext cx="6989002" cy="479482"/>
      </dsp:txXfrm>
    </dsp:sp>
    <dsp:sp modelId="{EC33CE95-153C-4A4C-AFBC-FA061A1CD6C0}">
      <dsp:nvSpPr>
        <dsp:cNvPr id="0" name=""/>
        <dsp:cNvSpPr/>
      </dsp:nvSpPr>
      <dsp:spPr>
        <a:xfrm>
          <a:off x="0" y="2775771"/>
          <a:ext cx="10058399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11A075-3062-4D52-86AD-1C34BE6CBECE}">
      <dsp:nvSpPr>
        <dsp:cNvPr id="0" name=""/>
        <dsp:cNvSpPr/>
      </dsp:nvSpPr>
      <dsp:spPr>
        <a:xfrm>
          <a:off x="502920" y="2510091"/>
          <a:ext cx="7040880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3. Kritické posúdenie získaných dôkazov (validita, klinická významnosť, použiteľnosť) 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8859" y="2536030"/>
        <a:ext cx="6989002" cy="479482"/>
      </dsp:txXfrm>
    </dsp:sp>
    <dsp:sp modelId="{72277187-B5F5-44AF-9BD1-EBCC8E80C409}">
      <dsp:nvSpPr>
        <dsp:cNvPr id="0" name=""/>
        <dsp:cNvSpPr/>
      </dsp:nvSpPr>
      <dsp:spPr>
        <a:xfrm>
          <a:off x="0" y="3592251"/>
          <a:ext cx="10058399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D6AD27-1D58-41B4-A2C3-EC13EFD1D725}">
      <dsp:nvSpPr>
        <dsp:cNvPr id="0" name=""/>
        <dsp:cNvSpPr/>
      </dsp:nvSpPr>
      <dsp:spPr>
        <a:xfrm>
          <a:off x="502920" y="3326571"/>
          <a:ext cx="7040880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4. Aplikácia výsledkov do klinickej praxe 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8859" y="3352510"/>
        <a:ext cx="6989002" cy="479482"/>
      </dsp:txXfrm>
    </dsp:sp>
    <dsp:sp modelId="{1791AF27-D399-444F-8CE8-042EF5FA328A}">
      <dsp:nvSpPr>
        <dsp:cNvPr id="0" name=""/>
        <dsp:cNvSpPr/>
      </dsp:nvSpPr>
      <dsp:spPr>
        <a:xfrm>
          <a:off x="0" y="4408731"/>
          <a:ext cx="10058399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48CC94-4753-47EC-BEB7-17D21A2D9A33}">
      <dsp:nvSpPr>
        <dsp:cNvPr id="0" name=""/>
        <dsp:cNvSpPr/>
      </dsp:nvSpPr>
      <dsp:spPr>
        <a:xfrm>
          <a:off x="502920" y="4143051"/>
          <a:ext cx="7040880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129" tIns="0" rIns="26612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5. Zhodnotenie výsledkov implementácie dôkazov </a:t>
          </a:r>
          <a:endParaRPr lang="sk-SK" sz="1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8859" y="4168990"/>
        <a:ext cx="6989002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Kliknutím upravte štýl predlohy podnadpisov</a:t>
            </a:r>
            <a:endParaRPr kumimoji="0" lang="en-US"/>
          </a:p>
        </p:txBody>
      </p:sp>
      <p:sp>
        <p:nvSpPr>
          <p:cNvPr id="30" name="Zástupný symbol dátumu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19" name="Zástupný symbol päty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79558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6862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032748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83190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73835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22014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5632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5174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ĺžnik s jedným odstrihnutým a zaobleným rohom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12" name="Pravouhlý trojuholník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sk-SK" smtClean="0"/>
              <a:t>Upraviť štýly predlohy textu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10" name="Voľná forma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ľná forma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2467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55590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sk-SK" smtClean="0"/>
              <a:t>Upravte štýly predlohy textu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Upraviť štýly predlohy textu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61652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ľná forma 6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ľná forma 7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nadpisu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0" name="Zástupný symbol textu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C4BFE48-3BE8-46D4-A96E-6A48117DCD8A}" type="datetimeFigureOut">
              <a:rPr lang="sk-SK" smtClean="0"/>
              <a:t>13.12.2018</a:t>
            </a:fld>
            <a:endParaRPr lang="sk-SK"/>
          </a:p>
        </p:txBody>
      </p:sp>
      <p:sp>
        <p:nvSpPr>
          <p:cNvPr id="22" name="Zástupný symbol päty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18" name="Zástupný symbol čísla snímky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DF1E55D-D82E-426A-B651-AFF242A50884}" type="slidenum">
              <a:rPr lang="sk-SK" smtClean="0"/>
              <a:t>‹#›</a:t>
            </a:fld>
            <a:endParaRPr lang="sk-SK"/>
          </a:p>
        </p:txBody>
      </p:sp>
      <p:grpSp>
        <p:nvGrpSpPr>
          <p:cNvPr id="2" name="Skupina 1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Voľná forma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  <p:sp>
          <p:nvSpPr>
            <p:cNvPr id="13" name="Voľná forma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sz="1800"/>
            </a:p>
          </p:txBody>
        </p:sp>
      </p:grpSp>
    </p:spTree>
    <p:extLst>
      <p:ext uri="{BB962C8B-B14F-4D97-AF65-F5344CB8AC3E}">
        <p14:creationId xmlns:p14="http://schemas.microsoft.com/office/powerpoint/2010/main" val="4227349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1200" y="991402"/>
            <a:ext cx="10468864" cy="2208998"/>
          </a:xfrm>
        </p:spPr>
        <p:txBody>
          <a:bodyPr>
            <a:normAutofit fontScale="90000"/>
          </a:bodyPr>
          <a:lstStyle/>
          <a:p>
            <a:pPr algn="ctr"/>
            <a: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Ošetrovateľstvo </a:t>
            </a:r>
            <a: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založené na </a:t>
            </a:r>
            <a:r>
              <a:rPr lang="sk-SK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dôkazoch</a:t>
            </a:r>
            <a:br>
              <a:rPr lang="sk-SK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k-SK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Evidence</a:t>
            </a:r>
            <a:r>
              <a:rPr lang="sk-SK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based</a:t>
            </a:r>
            <a:r>
              <a:rPr lang="sk-SK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nursing</a:t>
            </a:r>
            <a:r>
              <a:rPr lang="sk-SK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(EBN) </a:t>
            </a:r>
            <a:br>
              <a:rPr lang="sk-SK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sk-SK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23636" y="3607226"/>
            <a:ext cx="10472928" cy="1752600"/>
          </a:xfrm>
        </p:spPr>
        <p:txBody>
          <a:bodyPr>
            <a:normAutofit/>
          </a:bodyPr>
          <a:lstStyle/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Mgr. Katarína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PhD.</a:t>
            </a:r>
          </a:p>
          <a:p>
            <a:pPr algn="l"/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Mgr. Dominika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Kalánková</a:t>
            </a: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Predmet: Ošetrovateľstvo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7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482415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ČO?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Implementácia </a:t>
            </a:r>
            <a:r>
              <a:rPr lang="sk-SK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najlepších</a:t>
            </a: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dostupných vedeckých dôkazov do klinickej ošetrovateľskej praxe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Zdôraznenie </a:t>
            </a:r>
            <a:r>
              <a:rPr lang="sk-SK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individualizovanej</a:t>
            </a: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ošetrovateľskej starostlivosti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Spájanie troch základných aspektov: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Najlepšia prax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Odbornosť a klinické skúsenosti sestry</a:t>
            </a:r>
          </a:p>
          <a:p>
            <a:pPr lvl="1">
              <a:buClr>
                <a:schemeClr val="accent3"/>
              </a:buClr>
              <a:buFont typeface="Arial" panose="020B0604020202020204" pitchFamily="34" charset="0"/>
              <a:buChar char="•"/>
            </a:pP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Preferencie pacienta (jeho hodnoty, záujmy, požiadavky)</a:t>
            </a:r>
          </a:p>
          <a:p>
            <a:endParaRPr lang="sk-SK" dirty="0" smtClean="0"/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4709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47069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PREČO?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k-SK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Význam:</a:t>
            </a:r>
          </a:p>
          <a:p>
            <a:pPr marL="0" indent="0">
              <a:buNone/>
            </a:pPr>
            <a:endParaRPr lang="sk-SK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Klinický (štandardy, klinické odporúčané postupy)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Vzdelávací</a:t>
            </a:r>
            <a:endParaRPr lang="sk-SK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Etický (alternatívne intervencie)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Právny (pochybenie, nežiaduce udalosti)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Ekonomický (znižovanie nákladov)</a:t>
            </a:r>
            <a:endParaRPr lang="sk-SK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182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4327" y="49165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BARIÉRY?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794327" y="1845733"/>
            <a:ext cx="10361353" cy="4638193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Nedostatočné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vedomosti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 EBN (znalosti sestry;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nevyužiteľnosť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dôkazov</a:t>
            </a:r>
            <a:r>
              <a:rPr lang="cs-CZ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cs-CZ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Nevhodné </a:t>
            </a:r>
            <a:r>
              <a:rPr lang="cs-CZ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pochopenie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EBN a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negatívny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pohľad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výskum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EBN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Konzervatívny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prístup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 EBN a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vyzdvihovanie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výsledkov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tradičnej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starostlivosti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Nedostupnosť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kvalitných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časopisov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vedeckých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databáz</a:t>
            </a:r>
            <a:endParaRPr lang="cs-CZ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Vysoký počet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pridelených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pacientov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 jednu sestru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Administratívne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organizačné </a:t>
            </a:r>
            <a:r>
              <a:rPr lang="cs-CZ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problémy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konkrétnom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pracovisku</a:t>
            </a:r>
            <a:endParaRPr lang="cs-CZ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Dlho-trvajúca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aplikácia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výsledkov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klinickej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praxe</a:t>
            </a:r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18574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9763" y="353106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Fázy procesu EBN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6941639"/>
              </p:ext>
            </p:extLst>
          </p:nvPr>
        </p:nvGraphicFramePr>
        <p:xfrm>
          <a:off x="1096963" y="1708727"/>
          <a:ext cx="10058400" cy="4922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270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 Kritický postoj ku klinickej praxi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endParaRPr lang="cs-CZ" sz="26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Naučiť</a:t>
            </a:r>
            <a:r>
              <a:rPr lang="cs-CZ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sestry 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študentov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ošetrovateľstva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uvedomovať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neistotu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nejasnosti, nedostatky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poskytovaní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ošetrovateľskej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starostlivosti</a:t>
            </a:r>
          </a:p>
          <a:p>
            <a:pPr marL="0" indent="0">
              <a:buNone/>
            </a:pPr>
            <a:endParaRPr lang="cs-CZ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Každá sestra by mala </a:t>
            </a:r>
            <a:r>
              <a:rPr lang="cs-CZ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kriticky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zhodnotiť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poskytovanú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ošetrovateľskú</a:t>
            </a:r>
            <a:r>
              <a:rPr lang="cs-CZ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starostlivosť</a:t>
            </a:r>
            <a:endParaRPr lang="cs-CZ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3635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86603"/>
            <a:ext cx="10871200" cy="1450757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Formulácia klinickej otázky PICO(T)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09600" y="1935480"/>
            <a:ext cx="10972800" cy="466852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Zámerom je </a:t>
            </a:r>
            <a:r>
              <a:rPr lang="sk-SK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hľadať existujúce poznatky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nie vytvárať nové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Formulácia prebieha na základe stanoveného klinického problému, napr.:</a:t>
            </a:r>
          </a:p>
          <a:p>
            <a:pPr marL="0" indent="0" algn="ctr">
              <a:buNone/>
            </a:pPr>
            <a:endParaRPr lang="sk-SK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Prevencia pádov u pacientov s neurologickým ochorením v nemocniciach akútnej starostlivosti</a:t>
            </a:r>
          </a:p>
          <a:p>
            <a:pPr marL="0" indent="0" algn="ctr">
              <a:buNone/>
            </a:pPr>
            <a:r>
              <a:rPr lang="sk-SK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alebo</a:t>
            </a:r>
            <a:endParaRPr lang="sk-SK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Informovanosť pacientov s 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multiformným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glioblastómom</a:t>
            </a:r>
            <a:endParaRPr lang="sk-SK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alebo</a:t>
            </a:r>
            <a:endParaRPr lang="sk-SK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Prideľovaná starostlivosť vo fakultných nemocniciach na Slovensku</a:t>
            </a:r>
            <a:endParaRPr lang="sk-SK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98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/>
          <p:cNvSpPr>
            <a:spLocks noGrp="1"/>
          </p:cNvSpPr>
          <p:nvPr>
            <p:ph type="body" idx="1"/>
          </p:nvPr>
        </p:nvSpPr>
        <p:spPr>
          <a:xfrm>
            <a:off x="839788" y="533542"/>
            <a:ext cx="5157787" cy="1646237"/>
          </a:xfrm>
        </p:spPr>
        <p:txBody>
          <a:bodyPr>
            <a:normAutofit/>
          </a:bodyPr>
          <a:lstStyle/>
          <a:p>
            <a:r>
              <a:rPr lang="sk-SK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PICO (T) – kvantitatívne štúdie</a:t>
            </a:r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half" idx="3"/>
          </p:nvPr>
        </p:nvSpPr>
        <p:spPr>
          <a:xfrm>
            <a:off x="6172200" y="598197"/>
            <a:ext cx="5183188" cy="1516928"/>
          </a:xfrm>
        </p:spPr>
        <p:txBody>
          <a:bodyPr>
            <a:noAutofit/>
          </a:bodyPr>
          <a:lstStyle/>
          <a:p>
            <a:r>
              <a:rPr lang="sk-SK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PICo</a:t>
            </a:r>
            <a:r>
              <a:rPr lang="sk-SK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kvalitatívne štúdie</a:t>
            </a:r>
            <a:endParaRPr lang="sk-SK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quarter" idx="2"/>
          </p:nvPr>
        </p:nvSpPr>
        <p:spPr>
          <a:xfrm>
            <a:off x="839788" y="2115126"/>
            <a:ext cx="5157787" cy="4453227"/>
          </a:xfrm>
        </p:spPr>
        <p:txBody>
          <a:bodyPr/>
          <a:lstStyle/>
          <a:p>
            <a:r>
              <a:rPr lang="sk-SK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/populácia, problém)</a:t>
            </a:r>
          </a:p>
          <a:p>
            <a:r>
              <a:rPr lang="sk-SK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intervention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/intervencia)</a:t>
            </a:r>
          </a:p>
          <a:p>
            <a:r>
              <a:rPr lang="sk-SK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comparison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/porovnanie)</a:t>
            </a:r>
          </a:p>
          <a:p>
            <a:r>
              <a:rPr lang="sk-SK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outcome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/výsledok)</a:t>
            </a:r>
          </a:p>
          <a:p>
            <a:r>
              <a:rPr lang="sk-SK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/čas)</a:t>
            </a:r>
          </a:p>
          <a:p>
            <a:endParaRPr lang="sk-SK" dirty="0"/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/>
          </p:nvPr>
        </p:nvSpPr>
        <p:spPr>
          <a:xfrm>
            <a:off x="6172200" y="2115125"/>
            <a:ext cx="5183188" cy="4453228"/>
          </a:xfrm>
        </p:spPr>
        <p:txBody>
          <a:bodyPr>
            <a:normAutofit/>
          </a:bodyPr>
          <a:lstStyle/>
          <a:p>
            <a:r>
              <a:rPr lang="sk-SK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/populácia)</a:t>
            </a:r>
          </a:p>
          <a:p>
            <a:r>
              <a:rPr lang="sk-SK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interest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/predmet záujmu)</a:t>
            </a:r>
          </a:p>
          <a:p>
            <a:r>
              <a:rPr lang="sk-SK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sk-SK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sk-SK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context</a:t>
            </a:r>
            <a:r>
              <a:rPr lang="sk-SK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/kontext)</a:t>
            </a:r>
            <a:endParaRPr lang="sk-SK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82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25236" y="491652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PICO(T) - príklad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idx="1"/>
          </p:nvPr>
        </p:nvSpPr>
        <p:spPr>
          <a:xfrm>
            <a:off x="1025236" y="1845734"/>
            <a:ext cx="10130444" cy="4361102"/>
          </a:xfrm>
        </p:spPr>
        <p:txBody>
          <a:bodyPr>
            <a:noAutofit/>
          </a:bodyPr>
          <a:lstStyle/>
          <a:p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Klinický problém: Využitie medu v ošetrovaní nehojacej sa rany u pacientov s diabetickou nohou</a:t>
            </a:r>
          </a:p>
          <a:p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– pacient s diabetickou 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ulceráciou</a:t>
            </a:r>
            <a:endParaRPr lang="sk-SK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– aplikácia medového krytia v liečbe diabetickej 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ulcerácie</a:t>
            </a:r>
            <a:endParaRPr lang="sk-SK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– pacient liečený pomocou medového krytia 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pacient liečený štandardným    postupom  </a:t>
            </a:r>
          </a:p>
          <a:p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– zlepšenie stavu pacienta liečeného prostredníctvom medového krytia</a:t>
            </a:r>
          </a:p>
          <a:p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– v priebehu 6 mesiacov </a:t>
            </a:r>
          </a:p>
          <a:p>
            <a:pPr marL="0" indent="0">
              <a:buNone/>
            </a:pPr>
            <a:endParaRPr lang="sk-SK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Otázka: Dochádza k zlepšeniu v liečbe diabetickej </a:t>
            </a:r>
            <a:r>
              <a:rPr lang="sk-SK" sz="2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ulcerácie</a:t>
            </a:r>
            <a:r>
              <a:rPr lang="sk-SK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 pacientov liečených pomocou medového krytia v priebehu 6 mesiacov od začiatku liečby v porovnaní so štandardným postupom liečby?</a:t>
            </a:r>
            <a:endParaRPr lang="sk-SK" sz="2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70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4327" y="593252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PICo</a:t>
            </a:r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príklad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Klinický problém: Uspokojovanie potrieb pacientov s </a:t>
            </a:r>
            <a:r>
              <a:rPr lang="sk-SK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multiformným</a:t>
            </a:r>
            <a:r>
              <a:rPr lang="sk-SK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glioblastómom</a:t>
            </a:r>
            <a:endParaRPr lang="sk-SK" sz="22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 –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pacient s diagnostikovaným 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multiformným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glioblastómom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(histologicky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potvrdená dg.), starší 18 rokov, pri vedomí,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orientovaný,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bez kognitívneho deficitu,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schopný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spolupráce, s/bez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opatrovateľa</a:t>
            </a:r>
          </a:p>
          <a:p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– vnímanie uspokojovania bio-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psycho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-sociálnych a spirituálnych potrieb pacientov s 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multiformným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glioblastómom</a:t>
            </a:r>
            <a:endParaRPr lang="sk-SK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 kontexte identifikovania a opísania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bio-</a:t>
            </a:r>
            <a:r>
              <a:rPr lang="sk-SK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psycho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-sociálnych a spirituálnych potrieb pacientov s GBM, subjektívne </a:t>
            </a:r>
            <a:r>
              <a:rPr lang="sk-SK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vnímanie jedinca pri uspokojovaní </a:t>
            </a:r>
            <a:r>
              <a:rPr lang="sk-SK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jeho potrieb z pohľadu holisticky poskytovanej ošetrovateľskej starostlivosti</a:t>
            </a:r>
          </a:p>
          <a:p>
            <a:pPr marL="0" indent="0">
              <a:buNone/>
            </a:pPr>
            <a:endParaRPr lang="sk-SK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Otázka: Ako vnímajú pacienti s GBM uspokojovanie ich bio-</a:t>
            </a:r>
            <a:r>
              <a:rPr lang="sk-SK" sz="2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psycho</a:t>
            </a:r>
            <a:r>
              <a:rPr lang="sk-SK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-sociálnych a spirituálnych potrieb?</a:t>
            </a:r>
          </a:p>
        </p:txBody>
      </p:sp>
    </p:spTree>
    <p:extLst>
      <p:ext uri="{BB962C8B-B14F-4D97-AF65-F5344CB8AC3E}">
        <p14:creationId xmlns:p14="http://schemas.microsoft.com/office/powerpoint/2010/main" val="347682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598" y="463943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Systematické hľadanie najlepších dôkazov 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199" y="1779443"/>
            <a:ext cx="10515600" cy="460288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Vyhľadávanie vo vedeckých databázach: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PubMed</a:t>
            </a: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(MEDLINE), CINAHL,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Scopus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Web of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EBSCO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host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ProQuest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ERIC,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PsycINFO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(iné)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Kľúčové slová (AJ) – „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patient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“, „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“, „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missed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“, „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dignity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Booleanovské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operátory: „AND“, „OR“, „NOT“ – („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nurse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AND („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missed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OR „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rationing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 NOT „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unfinished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“) AND „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acute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“), tzv. </a:t>
            </a:r>
            <a:r>
              <a:rPr lang="sk-SK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search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query</a:t>
            </a:r>
            <a:endParaRPr lang="sk-SK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k-SK" sz="2400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Vedecké články vo forme abstraktov → čítanie abstraktov →  výber plných textov (dostupnosť, knižnica) </a:t>
            </a:r>
            <a:endParaRPr lang="sk-SK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Šípka nadol 3"/>
          <p:cNvSpPr/>
          <p:nvPr/>
        </p:nvSpPr>
        <p:spPr>
          <a:xfrm>
            <a:off x="5652653" y="4193310"/>
            <a:ext cx="886691" cy="6280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43793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7970" y="295840"/>
            <a:ext cx="10651375" cy="1450757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Kritické posúdenie získaných dôkazov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967970" y="1845733"/>
            <a:ext cx="10187710" cy="4628957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Týka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článok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problému,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ktorý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hľadám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Kto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napísal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daný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článok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(známy autor?)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akom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časopise? (nový časopis?)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Aký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typ článku to je? (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prehľadový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originálny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výskum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Kedy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bol publikovaný? (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aktuálny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?)</a:t>
            </a:r>
          </a:p>
          <a:p>
            <a:endParaRPr lang="cs-C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cs-CZ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cs-CZ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Primárny</a:t>
            </a: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zdroj vs. </a:t>
            </a:r>
            <a:r>
              <a:rPr lang="cs-CZ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Sekundárny</a:t>
            </a: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zdroj</a:t>
            </a:r>
          </a:p>
          <a:p>
            <a:pPr marL="0" indent="0" algn="ctr">
              <a:buNone/>
            </a:pPr>
            <a:r>
              <a:rPr lang="cs-CZ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Primárny</a:t>
            </a:r>
            <a:r>
              <a:rPr lang="cs-C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zdroj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originálna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práca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autorského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kolektívu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napr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kazuistika)</a:t>
            </a:r>
          </a:p>
          <a:p>
            <a:pPr marL="0" indent="0" algn="ctr">
              <a:buNone/>
            </a:pPr>
            <a:r>
              <a:rPr lang="cs-CZ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Sekundárny</a:t>
            </a:r>
            <a:r>
              <a:rPr lang="cs-CZ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zdroj: 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syntéza už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existujúcich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poznatkov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napr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cs-CZ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rehľadový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článok</a:t>
            </a:r>
            <a:r>
              <a:rPr lang="cs-C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4" name="Šípka nadol 3"/>
          <p:cNvSpPr/>
          <p:nvPr/>
        </p:nvSpPr>
        <p:spPr>
          <a:xfrm>
            <a:off x="5600007" y="4248727"/>
            <a:ext cx="923636" cy="5172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0076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10124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Pyramída dôkazov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Zástupný objekt pre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418" y="2007828"/>
            <a:ext cx="7001164" cy="4634344"/>
          </a:xfrm>
        </p:spPr>
      </p:pic>
    </p:spTree>
    <p:extLst>
      <p:ext uri="{BB962C8B-B14F-4D97-AF65-F5344CB8AC3E}">
        <p14:creationId xmlns:p14="http://schemas.microsoft.com/office/powerpoint/2010/main" val="420424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838200" y="646545"/>
            <a:ext cx="10515600" cy="5530418"/>
          </a:xfrm>
        </p:spPr>
        <p:txBody>
          <a:bodyPr/>
          <a:lstStyle/>
          <a:p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Aplikácia výsledkov do klinickej praxe </a:t>
            </a:r>
          </a:p>
          <a:p>
            <a:r>
              <a:rPr lang="sk-SK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Zhodnotenie výsledkov implementácie do klinickej praxe</a:t>
            </a:r>
            <a:endParaRPr lang="sk-SK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894" y="1969145"/>
            <a:ext cx="3233906" cy="4417799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255" y="2124364"/>
            <a:ext cx="5285556" cy="393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2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19360"/>
            <a:ext cx="10972800" cy="1143000"/>
          </a:xfrm>
        </p:spPr>
        <p:txBody>
          <a:bodyPr/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Súhrn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EBN definujeme ako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„implementáciu </a:t>
            </a:r>
            <a:r>
              <a:rPr lang="sk-SK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najlepších dostupných vedeckých dôkazov do klinickej ošetrovateľskej </a:t>
            </a:r>
            <a:r>
              <a:rPr lang="sk-SK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praxe“.</a:t>
            </a:r>
          </a:p>
          <a:p>
            <a:pPr>
              <a:buFont typeface="Arial" panose="020B0604020202020204" pitchFamily="34" charset="0"/>
              <a:buChar char="•"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Prostredníctvom EBN zdôrazňujeme potrebu individualizovanej starostlivosti a starostlivosti zameranej na pacienta. </a:t>
            </a:r>
          </a:p>
          <a:p>
            <a:pPr>
              <a:buFont typeface="Arial" panose="020B0604020202020204" pitchFamily="34" charset="0"/>
              <a:buChar char="•"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EBN je proces skladajúci sa zo 6 základných krokov – kritický postoj </a:t>
            </a: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ošetrovateľskej praxi, tvorba klinickej otázky, systematické vyhľadávanie dôkazov,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>
              <a:buNone/>
            </a:pPr>
            <a:r>
              <a:rPr lang="sk-SK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kritické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posúdenie získaných dôkazov, aplikácia výsledkov do klinickej praxe a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r>
              <a:rPr lang="sk-SK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sk-SK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zhodnotenie </a:t>
            </a:r>
            <a:r>
              <a:rPr lang="sk-SK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výsledkov implementácie do klinickej praxe.</a:t>
            </a:r>
          </a:p>
          <a:p>
            <a:pPr>
              <a:buFont typeface="Arial" panose="020B0604020202020204" pitchFamily="34" charset="0"/>
              <a:buChar char="•"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sk-SK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86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19361"/>
            <a:ext cx="10972800" cy="1143000"/>
          </a:xfrm>
        </p:spPr>
        <p:txBody>
          <a:bodyPr>
            <a:normAutofit/>
          </a:bodyPr>
          <a:lstStyle/>
          <a:p>
            <a:r>
              <a:rPr lang="sk-SK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Literatúra</a:t>
            </a:r>
            <a:endParaRPr lang="sk-SK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Jarošová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D.,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Zeleníková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R. </a:t>
            </a:r>
            <a:r>
              <a:rPr lang="sk-SK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Ošetřovatelství</a:t>
            </a:r>
            <a:r>
              <a:rPr lang="sk-SK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založené na </a:t>
            </a:r>
            <a:r>
              <a:rPr lang="sk-SK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důkazech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Vydavateľstvo: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Grada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2014. 136s. ISBN 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9788024753454</a:t>
            </a:r>
          </a:p>
          <a:p>
            <a:pPr marL="0" indent="0">
              <a:buNone/>
            </a:pPr>
            <a:endParaRPr lang="sk-SK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E., </a:t>
            </a:r>
            <a:r>
              <a:rPr lang="sk-SK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Žiaková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K. Ošetrovateľská diagnostika v kontexte praxe založenej na dôkazoch. </a:t>
            </a:r>
            <a:r>
              <a:rPr lang="sk-SK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sk-SK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2009 (1):32-37.</a:t>
            </a:r>
          </a:p>
          <a:p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25075810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ív1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tív1" id="{24CAF8EA-F059-45A0-9A4D-0758D9AD3325}" vid="{65D37852-95A7-4344-9D2B-4921F4EB9A6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Motív1</Template>
  <TotalTime>194</TotalTime>
  <Words>804</Words>
  <Application>Microsoft Office PowerPoint</Application>
  <PresentationFormat>Širokouhlá</PresentationFormat>
  <Paragraphs>108</Paragraphs>
  <Slides>16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16</vt:i4>
      </vt:variant>
    </vt:vector>
  </HeadingPairs>
  <TitlesOfParts>
    <vt:vector size="23" baseType="lpstr">
      <vt:lpstr>Arial</vt:lpstr>
      <vt:lpstr>Calibri</vt:lpstr>
      <vt:lpstr>Constantia</vt:lpstr>
      <vt:lpstr>Times New Roman</vt:lpstr>
      <vt:lpstr>Wingdings</vt:lpstr>
      <vt:lpstr>Wingdings 2</vt:lpstr>
      <vt:lpstr>Motív1</vt:lpstr>
      <vt:lpstr>Ošetrovateľstvo založené na dôkazoch  Evidence based nursing (EBN)  </vt:lpstr>
      <vt:lpstr>ČO?</vt:lpstr>
      <vt:lpstr>PREČO?</vt:lpstr>
      <vt:lpstr>BARIÉRY?</vt:lpstr>
      <vt:lpstr>Fázy procesu EBN</vt:lpstr>
      <vt:lpstr>0. Kritický postoj ku klinickej praxi</vt:lpstr>
      <vt:lpstr>1. Formulácia klinickej otázky PICO(T)</vt:lpstr>
      <vt:lpstr>Prezentácia programu PowerPoint</vt:lpstr>
      <vt:lpstr>PICO(T) - príklad</vt:lpstr>
      <vt:lpstr>PICo - príklad</vt:lpstr>
      <vt:lpstr>2. Systematické hľadanie najlepších dôkazov </vt:lpstr>
      <vt:lpstr>3. Kritické posúdenie získaných dôkazov</vt:lpstr>
      <vt:lpstr>Pyramída dôkazov</vt:lpstr>
      <vt:lpstr>Prezentácia programu PowerPoint</vt:lpstr>
      <vt:lpstr>Súhrn</vt:lpstr>
      <vt:lpstr>Literatúra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Evidence based practice – ošetrovateľstvo založené na dôkazoch</dc:title>
  <dc:creator>Používateľ systému Windows</dc:creator>
  <cp:lastModifiedBy>jlfuk</cp:lastModifiedBy>
  <cp:revision>28</cp:revision>
  <dcterms:created xsi:type="dcterms:W3CDTF">2018-11-29T07:08:47Z</dcterms:created>
  <dcterms:modified xsi:type="dcterms:W3CDTF">2018-12-13T17:30:39Z</dcterms:modified>
</cp:coreProperties>
</file>