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lfuk" initials="j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vetlý štýl 3 - zvýrazneni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68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77C194-90E6-4C6B-9492-926D36D6F0FA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2CDEDE21-19B0-40A7-A503-49B25FB6DBDE}">
      <dgm:prSet phldrT="[Text]" custT="1"/>
      <dgm:spPr/>
      <dgm:t>
        <a:bodyPr/>
        <a:lstStyle/>
        <a:p>
          <a:r>
            <a:rPr lang="sk-SK" sz="2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UNIVERZÁLNE</a:t>
          </a:r>
          <a:endParaRPr lang="sk-SK" sz="25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A82397-FE80-4553-8035-6AE70EBC899E}" type="parTrans" cxnId="{3B5D3157-9C22-4EB7-A011-87A4FD2B9DF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A8215C5-5DBF-49C2-AEB2-1A7C88C65227}" type="sibTrans" cxnId="{3B5D3157-9C22-4EB7-A011-87A4FD2B9DF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5271042-EB6B-4044-88A3-2A4CB228B494}">
      <dgm:prSet phldrT="[Text]" custT="1"/>
      <dgm:spPr/>
      <dgm:t>
        <a:bodyPr/>
        <a:lstStyle/>
        <a:p>
          <a:r>
            <a:rPr lang="sk-SK" sz="2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VÝVINOVÉ</a:t>
          </a:r>
          <a:endParaRPr lang="sk-SK" sz="25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5813B9-DFA0-4AFE-B6C7-0027946E13E2}" type="parTrans" cxnId="{16455D6F-520E-4FFB-8586-8E3DCE9F1B5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0E79292-8C66-437B-A8A7-F3FB47E31E74}" type="sibTrans" cxnId="{16455D6F-520E-4FFB-8586-8E3DCE9F1B5D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798834E-8AC7-424D-A1E0-64691B9AF67E}">
      <dgm:prSet phldrT="[Text]" custT="1"/>
      <dgm:spPr/>
      <dgm:t>
        <a:bodyPr/>
        <a:lstStyle/>
        <a:p>
          <a:r>
            <a:rPr lang="sk-SK" altLang="sk-SK" sz="2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VYPLÝVAJÚCE Z ODCHÝLKY OD ZDRAVIA</a:t>
          </a:r>
          <a:endParaRPr lang="sk-SK" sz="25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DDA39C-EF17-4B77-BB8B-9DC1D257183E}" type="parTrans" cxnId="{6C1839AD-4D35-427A-96B2-693AE7645DB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404910D-5978-484B-8F83-92D55CA32E3C}" type="sibTrans" cxnId="{6C1839AD-4D35-427A-96B2-693AE7645DB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04D085B-CFB2-419A-B2F0-35B55C83EBC7}" type="pres">
      <dgm:prSet presAssocID="{8477C194-90E6-4C6B-9492-926D36D6F0F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FB2D837-5ABB-4934-8FD9-820C4E2DC9A5}" type="pres">
      <dgm:prSet presAssocID="{2CDEDE21-19B0-40A7-A503-49B25FB6DBDE}" presName="parentLin" presStyleCnt="0"/>
      <dgm:spPr/>
      <dgm:t>
        <a:bodyPr/>
        <a:lstStyle/>
        <a:p>
          <a:endParaRPr lang="sk-SK"/>
        </a:p>
      </dgm:t>
    </dgm:pt>
    <dgm:pt modelId="{BEC02BA2-CE15-423E-AC7E-E524D2197C95}" type="pres">
      <dgm:prSet presAssocID="{2CDEDE21-19B0-40A7-A503-49B25FB6DBDE}" presName="parentLeftMargin" presStyleLbl="node1" presStyleIdx="0" presStyleCnt="3"/>
      <dgm:spPr/>
      <dgm:t>
        <a:bodyPr/>
        <a:lstStyle/>
        <a:p>
          <a:endParaRPr lang="sk-SK"/>
        </a:p>
      </dgm:t>
    </dgm:pt>
    <dgm:pt modelId="{280B0BF1-44D7-4903-AB56-7335D1DBCB1E}" type="pres">
      <dgm:prSet presAssocID="{2CDEDE21-19B0-40A7-A503-49B25FB6DBD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B1F461B-8333-4230-A6BD-E65D94A85840}" type="pres">
      <dgm:prSet presAssocID="{2CDEDE21-19B0-40A7-A503-49B25FB6DBDE}" presName="negativeSpace" presStyleCnt="0"/>
      <dgm:spPr/>
      <dgm:t>
        <a:bodyPr/>
        <a:lstStyle/>
        <a:p>
          <a:endParaRPr lang="sk-SK"/>
        </a:p>
      </dgm:t>
    </dgm:pt>
    <dgm:pt modelId="{CE7E9B85-8EE3-4526-8818-506050CE0EB5}" type="pres">
      <dgm:prSet presAssocID="{2CDEDE21-19B0-40A7-A503-49B25FB6DBD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A8DB72E-75F7-4DC1-9163-67597F0BD81B}" type="pres">
      <dgm:prSet presAssocID="{3A8215C5-5DBF-49C2-AEB2-1A7C88C65227}" presName="spaceBetweenRectangles" presStyleCnt="0"/>
      <dgm:spPr/>
      <dgm:t>
        <a:bodyPr/>
        <a:lstStyle/>
        <a:p>
          <a:endParaRPr lang="sk-SK"/>
        </a:p>
      </dgm:t>
    </dgm:pt>
    <dgm:pt modelId="{CFFA1ED8-E7DE-4DF1-849C-30B66F9EBC0C}" type="pres">
      <dgm:prSet presAssocID="{C5271042-EB6B-4044-88A3-2A4CB228B494}" presName="parentLin" presStyleCnt="0"/>
      <dgm:spPr/>
      <dgm:t>
        <a:bodyPr/>
        <a:lstStyle/>
        <a:p>
          <a:endParaRPr lang="sk-SK"/>
        </a:p>
      </dgm:t>
    </dgm:pt>
    <dgm:pt modelId="{BFB7489A-45BA-461C-9EE5-CE3A709205F4}" type="pres">
      <dgm:prSet presAssocID="{C5271042-EB6B-4044-88A3-2A4CB228B494}" presName="parentLeftMargin" presStyleLbl="node1" presStyleIdx="0" presStyleCnt="3"/>
      <dgm:spPr/>
      <dgm:t>
        <a:bodyPr/>
        <a:lstStyle/>
        <a:p>
          <a:endParaRPr lang="sk-SK"/>
        </a:p>
      </dgm:t>
    </dgm:pt>
    <dgm:pt modelId="{25B36B63-D7E6-4634-9939-E37CF26DC863}" type="pres">
      <dgm:prSet presAssocID="{C5271042-EB6B-4044-88A3-2A4CB228B49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8A5ADA6-9309-45C4-84A8-D50D56C2857C}" type="pres">
      <dgm:prSet presAssocID="{C5271042-EB6B-4044-88A3-2A4CB228B494}" presName="negativeSpace" presStyleCnt="0"/>
      <dgm:spPr/>
      <dgm:t>
        <a:bodyPr/>
        <a:lstStyle/>
        <a:p>
          <a:endParaRPr lang="sk-SK"/>
        </a:p>
      </dgm:t>
    </dgm:pt>
    <dgm:pt modelId="{7F4C79AA-D200-4F18-9A9C-E27A75AB4ACA}" type="pres">
      <dgm:prSet presAssocID="{C5271042-EB6B-4044-88A3-2A4CB228B494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92EC8A6-A4AA-42CC-805C-02E72385DCDB}" type="pres">
      <dgm:prSet presAssocID="{40E79292-8C66-437B-A8A7-F3FB47E31E74}" presName="spaceBetweenRectangles" presStyleCnt="0"/>
      <dgm:spPr/>
      <dgm:t>
        <a:bodyPr/>
        <a:lstStyle/>
        <a:p>
          <a:endParaRPr lang="sk-SK"/>
        </a:p>
      </dgm:t>
    </dgm:pt>
    <dgm:pt modelId="{F6945C08-7A89-40B4-862A-2C24B8210642}" type="pres">
      <dgm:prSet presAssocID="{F798834E-8AC7-424D-A1E0-64691B9AF67E}" presName="parentLin" presStyleCnt="0"/>
      <dgm:spPr/>
      <dgm:t>
        <a:bodyPr/>
        <a:lstStyle/>
        <a:p>
          <a:endParaRPr lang="sk-SK"/>
        </a:p>
      </dgm:t>
    </dgm:pt>
    <dgm:pt modelId="{5D1198B7-D039-4F4A-B6B5-CCD2E143C7E6}" type="pres">
      <dgm:prSet presAssocID="{F798834E-8AC7-424D-A1E0-64691B9AF67E}" presName="parentLeftMargin" presStyleLbl="node1" presStyleIdx="1" presStyleCnt="3"/>
      <dgm:spPr/>
      <dgm:t>
        <a:bodyPr/>
        <a:lstStyle/>
        <a:p>
          <a:endParaRPr lang="sk-SK"/>
        </a:p>
      </dgm:t>
    </dgm:pt>
    <dgm:pt modelId="{1E0D7A99-0D49-4DAD-8247-6EC82FEFEF2E}" type="pres">
      <dgm:prSet presAssocID="{F798834E-8AC7-424D-A1E0-64691B9AF67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8B338A6-F579-40A4-8484-FF375035BF9C}" type="pres">
      <dgm:prSet presAssocID="{F798834E-8AC7-424D-A1E0-64691B9AF67E}" presName="negativeSpace" presStyleCnt="0"/>
      <dgm:spPr/>
      <dgm:t>
        <a:bodyPr/>
        <a:lstStyle/>
        <a:p>
          <a:endParaRPr lang="sk-SK"/>
        </a:p>
      </dgm:t>
    </dgm:pt>
    <dgm:pt modelId="{0DCC91EF-B273-45A1-9D03-11388AF62F7D}" type="pres">
      <dgm:prSet presAssocID="{F798834E-8AC7-424D-A1E0-64691B9AF67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BD64F4B-F7E9-46D4-99AD-46BD1080BFAE}" type="presOf" srcId="{F798834E-8AC7-424D-A1E0-64691B9AF67E}" destId="{5D1198B7-D039-4F4A-B6B5-CCD2E143C7E6}" srcOrd="0" destOrd="0" presId="urn:microsoft.com/office/officeart/2005/8/layout/list1"/>
    <dgm:cxn modelId="{90E8E255-B2D4-485B-973D-FD0D14CE725C}" type="presOf" srcId="{2CDEDE21-19B0-40A7-A503-49B25FB6DBDE}" destId="{BEC02BA2-CE15-423E-AC7E-E524D2197C95}" srcOrd="0" destOrd="0" presId="urn:microsoft.com/office/officeart/2005/8/layout/list1"/>
    <dgm:cxn modelId="{9DB3E46E-6D79-4B89-9D35-C392B020E0B4}" type="presOf" srcId="{8477C194-90E6-4C6B-9492-926D36D6F0FA}" destId="{304D085B-CFB2-419A-B2F0-35B55C83EBC7}" srcOrd="0" destOrd="0" presId="urn:microsoft.com/office/officeart/2005/8/layout/list1"/>
    <dgm:cxn modelId="{3B5D3157-9C22-4EB7-A011-87A4FD2B9DFA}" srcId="{8477C194-90E6-4C6B-9492-926D36D6F0FA}" destId="{2CDEDE21-19B0-40A7-A503-49B25FB6DBDE}" srcOrd="0" destOrd="0" parTransId="{CBA82397-FE80-4553-8035-6AE70EBC899E}" sibTransId="{3A8215C5-5DBF-49C2-AEB2-1A7C88C65227}"/>
    <dgm:cxn modelId="{6C1839AD-4D35-427A-96B2-693AE7645DBC}" srcId="{8477C194-90E6-4C6B-9492-926D36D6F0FA}" destId="{F798834E-8AC7-424D-A1E0-64691B9AF67E}" srcOrd="2" destOrd="0" parTransId="{57DDA39C-EF17-4B77-BB8B-9DC1D257183E}" sibTransId="{A404910D-5978-484B-8F83-92D55CA32E3C}"/>
    <dgm:cxn modelId="{16455D6F-520E-4FFB-8586-8E3DCE9F1B5D}" srcId="{8477C194-90E6-4C6B-9492-926D36D6F0FA}" destId="{C5271042-EB6B-4044-88A3-2A4CB228B494}" srcOrd="1" destOrd="0" parTransId="{145813B9-DFA0-4AFE-B6C7-0027946E13E2}" sibTransId="{40E79292-8C66-437B-A8A7-F3FB47E31E74}"/>
    <dgm:cxn modelId="{1D631651-3CA0-4B35-8283-A9B2D842AE74}" type="presOf" srcId="{F798834E-8AC7-424D-A1E0-64691B9AF67E}" destId="{1E0D7A99-0D49-4DAD-8247-6EC82FEFEF2E}" srcOrd="1" destOrd="0" presId="urn:microsoft.com/office/officeart/2005/8/layout/list1"/>
    <dgm:cxn modelId="{9B624A29-E6A6-40C1-9BA7-114DFCA4C7A8}" type="presOf" srcId="{C5271042-EB6B-4044-88A3-2A4CB228B494}" destId="{25B36B63-D7E6-4634-9939-E37CF26DC863}" srcOrd="1" destOrd="0" presId="urn:microsoft.com/office/officeart/2005/8/layout/list1"/>
    <dgm:cxn modelId="{0E55E93F-E683-4385-B7C5-6186CEDEB2BA}" type="presOf" srcId="{C5271042-EB6B-4044-88A3-2A4CB228B494}" destId="{BFB7489A-45BA-461C-9EE5-CE3A709205F4}" srcOrd="0" destOrd="0" presId="urn:microsoft.com/office/officeart/2005/8/layout/list1"/>
    <dgm:cxn modelId="{64DC4869-1BBC-4EF0-B5AF-B65A958408F9}" type="presOf" srcId="{2CDEDE21-19B0-40A7-A503-49B25FB6DBDE}" destId="{280B0BF1-44D7-4903-AB56-7335D1DBCB1E}" srcOrd="1" destOrd="0" presId="urn:microsoft.com/office/officeart/2005/8/layout/list1"/>
    <dgm:cxn modelId="{D5527203-8CC7-40C8-B390-A4AFEC0ACDBC}" type="presParOf" srcId="{304D085B-CFB2-419A-B2F0-35B55C83EBC7}" destId="{8FB2D837-5ABB-4934-8FD9-820C4E2DC9A5}" srcOrd="0" destOrd="0" presId="urn:microsoft.com/office/officeart/2005/8/layout/list1"/>
    <dgm:cxn modelId="{05424981-BE76-4056-A1BB-854005E3EDEE}" type="presParOf" srcId="{8FB2D837-5ABB-4934-8FD9-820C4E2DC9A5}" destId="{BEC02BA2-CE15-423E-AC7E-E524D2197C95}" srcOrd="0" destOrd="0" presId="urn:microsoft.com/office/officeart/2005/8/layout/list1"/>
    <dgm:cxn modelId="{1BA76E43-A162-4F5A-A6C7-CB4B30177F98}" type="presParOf" srcId="{8FB2D837-5ABB-4934-8FD9-820C4E2DC9A5}" destId="{280B0BF1-44D7-4903-AB56-7335D1DBCB1E}" srcOrd="1" destOrd="0" presId="urn:microsoft.com/office/officeart/2005/8/layout/list1"/>
    <dgm:cxn modelId="{AD8475D7-BB2E-481C-8EC0-0D946AA6E876}" type="presParOf" srcId="{304D085B-CFB2-419A-B2F0-35B55C83EBC7}" destId="{2B1F461B-8333-4230-A6BD-E65D94A85840}" srcOrd="1" destOrd="0" presId="urn:microsoft.com/office/officeart/2005/8/layout/list1"/>
    <dgm:cxn modelId="{753A093A-8376-46F4-B53E-DB6E5F0C1829}" type="presParOf" srcId="{304D085B-CFB2-419A-B2F0-35B55C83EBC7}" destId="{CE7E9B85-8EE3-4526-8818-506050CE0EB5}" srcOrd="2" destOrd="0" presId="urn:microsoft.com/office/officeart/2005/8/layout/list1"/>
    <dgm:cxn modelId="{48EE2003-36EA-45D5-BED4-4899E2B317C6}" type="presParOf" srcId="{304D085B-CFB2-419A-B2F0-35B55C83EBC7}" destId="{BA8DB72E-75F7-4DC1-9163-67597F0BD81B}" srcOrd="3" destOrd="0" presId="urn:microsoft.com/office/officeart/2005/8/layout/list1"/>
    <dgm:cxn modelId="{41273034-B9B2-4AF0-99C7-A303B86334A3}" type="presParOf" srcId="{304D085B-CFB2-419A-B2F0-35B55C83EBC7}" destId="{CFFA1ED8-E7DE-4DF1-849C-30B66F9EBC0C}" srcOrd="4" destOrd="0" presId="urn:microsoft.com/office/officeart/2005/8/layout/list1"/>
    <dgm:cxn modelId="{0C555532-D620-41A8-8E58-FCC8505D815E}" type="presParOf" srcId="{CFFA1ED8-E7DE-4DF1-849C-30B66F9EBC0C}" destId="{BFB7489A-45BA-461C-9EE5-CE3A709205F4}" srcOrd="0" destOrd="0" presId="urn:microsoft.com/office/officeart/2005/8/layout/list1"/>
    <dgm:cxn modelId="{62D0CA05-04A5-4F5B-89F8-7EEA889CC4BA}" type="presParOf" srcId="{CFFA1ED8-E7DE-4DF1-849C-30B66F9EBC0C}" destId="{25B36B63-D7E6-4634-9939-E37CF26DC863}" srcOrd="1" destOrd="0" presId="urn:microsoft.com/office/officeart/2005/8/layout/list1"/>
    <dgm:cxn modelId="{716719CD-0356-4EBF-B985-0AA46F893795}" type="presParOf" srcId="{304D085B-CFB2-419A-B2F0-35B55C83EBC7}" destId="{08A5ADA6-9309-45C4-84A8-D50D56C2857C}" srcOrd="5" destOrd="0" presId="urn:microsoft.com/office/officeart/2005/8/layout/list1"/>
    <dgm:cxn modelId="{4C35F2E4-C9D8-4386-A4A4-993073196B75}" type="presParOf" srcId="{304D085B-CFB2-419A-B2F0-35B55C83EBC7}" destId="{7F4C79AA-D200-4F18-9A9C-E27A75AB4ACA}" srcOrd="6" destOrd="0" presId="urn:microsoft.com/office/officeart/2005/8/layout/list1"/>
    <dgm:cxn modelId="{4ED17118-9C42-4131-BCCB-03A61E847973}" type="presParOf" srcId="{304D085B-CFB2-419A-B2F0-35B55C83EBC7}" destId="{092EC8A6-A4AA-42CC-805C-02E72385DCDB}" srcOrd="7" destOrd="0" presId="urn:microsoft.com/office/officeart/2005/8/layout/list1"/>
    <dgm:cxn modelId="{279790B3-138B-48A3-A6DE-6D893EF29CEE}" type="presParOf" srcId="{304D085B-CFB2-419A-B2F0-35B55C83EBC7}" destId="{F6945C08-7A89-40B4-862A-2C24B8210642}" srcOrd="8" destOrd="0" presId="urn:microsoft.com/office/officeart/2005/8/layout/list1"/>
    <dgm:cxn modelId="{1A7A5323-036A-44D7-86E6-AED980A58C11}" type="presParOf" srcId="{F6945C08-7A89-40B4-862A-2C24B8210642}" destId="{5D1198B7-D039-4F4A-B6B5-CCD2E143C7E6}" srcOrd="0" destOrd="0" presId="urn:microsoft.com/office/officeart/2005/8/layout/list1"/>
    <dgm:cxn modelId="{D78D0DCF-9FA2-45D0-84F8-0ACAA7A0A27B}" type="presParOf" srcId="{F6945C08-7A89-40B4-862A-2C24B8210642}" destId="{1E0D7A99-0D49-4DAD-8247-6EC82FEFEF2E}" srcOrd="1" destOrd="0" presId="urn:microsoft.com/office/officeart/2005/8/layout/list1"/>
    <dgm:cxn modelId="{4D689F03-A8EE-4568-B8F5-DB0583AD703F}" type="presParOf" srcId="{304D085B-CFB2-419A-B2F0-35B55C83EBC7}" destId="{18B338A6-F579-40A4-8484-FF375035BF9C}" srcOrd="9" destOrd="0" presId="urn:microsoft.com/office/officeart/2005/8/layout/list1"/>
    <dgm:cxn modelId="{77B1D01A-0E5A-4346-80C1-B37A2DA34AB7}" type="presParOf" srcId="{304D085B-CFB2-419A-B2F0-35B55C83EBC7}" destId="{0DCC91EF-B273-45A1-9D03-11388AF62F7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9B0E53-273C-4A4A-BD04-F890035ABC34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64933A3-DBF3-417E-9D04-D68C42838D9D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vek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B004AF-816D-46D4-BEBF-ED9890448F14}" type="parTrans" cxnId="{4F501A89-5781-4F69-B0D9-FF4E9ACCE72F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D66F04-BF4B-47F4-8E37-BF6362310B2D}" type="sibTrans" cxnId="{4F501A89-5781-4F69-B0D9-FF4E9ACCE72F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8F910-1DA6-4726-9DA4-76399E9AF55B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socio-kultúrna orientácia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FA8E8D-4983-481B-B285-6EED36CB35F4}" type="parTrans" cxnId="{7186FD95-BC5E-4FB4-88CB-B842507749A4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4039C6-DE20-4C82-98E1-D276A809DCC7}" type="sibTrans" cxnId="{7186FD95-BC5E-4FB4-88CB-B842507749A4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B4047C-B99F-4D1A-B2CD-18E82D089568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zamestnanie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31FB71-81C3-4F9D-B07A-297A6D51B61A}" type="parTrans" cxnId="{95586A49-6E80-42F4-AC71-934BCA5EBBAE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BF759C-14B4-44D0-A8AE-F4C08D6D86FD}" type="sibTrans" cxnId="{95586A49-6E80-42F4-AC71-934BCA5EBBAE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96F03D-B538-4662-A66F-D29B70166DF0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pohlavie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B4FBB8-5077-46F9-AB09-33552850D5CE}" type="parTrans" cxnId="{ACBD24C1-F06E-42F5-8221-E49D8265C4F1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7B9DD4-6CE8-4C3E-AF91-1189D57EAB47}" type="sibTrans" cxnId="{ACBD24C1-F06E-42F5-8221-E49D8265C4F1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80DA93-FB0C-4240-9B2D-C5E9411BC9F5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vývinové obdobie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39C10B-733F-44B8-9BD1-5193755B32E6}" type="parTrans" cxnId="{E392274F-DBF2-4AC9-90EC-3AE487BFC62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743129-7801-448A-96FD-8B65596CD72A}" type="sibTrans" cxnId="{E392274F-DBF2-4AC9-90EC-3AE487BFC627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EDD188-777F-46AA-80DB-C47E55932FC7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zdravotný stav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7FB467-4D49-407F-B49F-D9DD2592AD0E}" type="parTrans" cxnId="{5B3B899E-7356-4437-A4F7-6E037D26CA8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5FDF0-8492-44D5-8702-212B5079EE50}" type="sibTrans" cxnId="{5B3B899E-7356-4437-A4F7-6E037D26CA8A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24B27A-6887-4E04-BD19-1FFE59EBE278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 starostlivosti</a:t>
          </a:r>
          <a:endParaRPr lang="sk-SK" sz="1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89E708-34A8-4806-A0D4-31AD61B8D0D7}" type="parTrans" cxnId="{DBD1C7B5-0EE4-42F9-8B83-B3D5D35BDEC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13783F-6A0A-4E44-8630-2FC4EA41EDF1}" type="sibTrans" cxnId="{DBD1C7B5-0EE4-42F9-8B83-B3D5D35BDEC3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D50BCF-7085-4B10-94E1-40D1FC4F9D73}" type="pres">
      <dgm:prSet presAssocID="{8A9B0E53-273C-4A4A-BD04-F890035ABC3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D125363-7C92-4570-BC25-B136CC09730E}" type="pres">
      <dgm:prSet presAssocID="{364933A3-DBF3-417E-9D04-D68C42838D9D}" presName="parentLin" presStyleCnt="0"/>
      <dgm:spPr/>
      <dgm:t>
        <a:bodyPr/>
        <a:lstStyle/>
        <a:p>
          <a:endParaRPr lang="sk-SK"/>
        </a:p>
      </dgm:t>
    </dgm:pt>
    <dgm:pt modelId="{5F8E591A-F9FA-4F52-A375-32A987D4AF7E}" type="pres">
      <dgm:prSet presAssocID="{364933A3-DBF3-417E-9D04-D68C42838D9D}" presName="parentLeftMargin" presStyleLbl="node1" presStyleIdx="0" presStyleCnt="7"/>
      <dgm:spPr/>
      <dgm:t>
        <a:bodyPr/>
        <a:lstStyle/>
        <a:p>
          <a:endParaRPr lang="sk-SK"/>
        </a:p>
      </dgm:t>
    </dgm:pt>
    <dgm:pt modelId="{5F76C2D4-5FC6-41AE-9ABA-0B9B6D221944}" type="pres">
      <dgm:prSet presAssocID="{364933A3-DBF3-417E-9D04-D68C42838D9D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E8B7009-2283-4C1E-B184-8EA9AB5C01F3}" type="pres">
      <dgm:prSet presAssocID="{364933A3-DBF3-417E-9D04-D68C42838D9D}" presName="negativeSpace" presStyleCnt="0"/>
      <dgm:spPr/>
      <dgm:t>
        <a:bodyPr/>
        <a:lstStyle/>
        <a:p>
          <a:endParaRPr lang="sk-SK"/>
        </a:p>
      </dgm:t>
    </dgm:pt>
    <dgm:pt modelId="{219751D8-FA7D-4606-A944-7A3294EDA6BB}" type="pres">
      <dgm:prSet presAssocID="{364933A3-DBF3-417E-9D04-D68C42838D9D}" presName="childText" presStyleLbl="conFgAcc1" presStyleIdx="0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A07BD6F-4802-4126-A8AB-ED6C30D34201}" type="pres">
      <dgm:prSet presAssocID="{37D66F04-BF4B-47F4-8E37-BF6362310B2D}" presName="spaceBetweenRectangles" presStyleCnt="0"/>
      <dgm:spPr/>
      <dgm:t>
        <a:bodyPr/>
        <a:lstStyle/>
        <a:p>
          <a:endParaRPr lang="sk-SK"/>
        </a:p>
      </dgm:t>
    </dgm:pt>
    <dgm:pt modelId="{11FFE0C7-E4B2-4253-B89B-8B6F6D1D1139}" type="pres">
      <dgm:prSet presAssocID="{E096F03D-B538-4662-A66F-D29B70166DF0}" presName="parentLin" presStyleCnt="0"/>
      <dgm:spPr/>
      <dgm:t>
        <a:bodyPr/>
        <a:lstStyle/>
        <a:p>
          <a:endParaRPr lang="sk-SK"/>
        </a:p>
      </dgm:t>
    </dgm:pt>
    <dgm:pt modelId="{2ACA8997-DA74-4E49-AC10-A30F52735D07}" type="pres">
      <dgm:prSet presAssocID="{E096F03D-B538-4662-A66F-D29B70166DF0}" presName="parentLeftMargin" presStyleLbl="node1" presStyleIdx="0" presStyleCnt="7"/>
      <dgm:spPr/>
      <dgm:t>
        <a:bodyPr/>
        <a:lstStyle/>
        <a:p>
          <a:endParaRPr lang="sk-SK"/>
        </a:p>
      </dgm:t>
    </dgm:pt>
    <dgm:pt modelId="{48A9070D-B377-446D-8A8D-C9E407A5B03C}" type="pres">
      <dgm:prSet presAssocID="{E096F03D-B538-4662-A66F-D29B70166DF0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A903B5F-545D-4DC9-87DC-2D92B8F50397}" type="pres">
      <dgm:prSet presAssocID="{E096F03D-B538-4662-A66F-D29B70166DF0}" presName="negativeSpace" presStyleCnt="0"/>
      <dgm:spPr/>
      <dgm:t>
        <a:bodyPr/>
        <a:lstStyle/>
        <a:p>
          <a:endParaRPr lang="sk-SK"/>
        </a:p>
      </dgm:t>
    </dgm:pt>
    <dgm:pt modelId="{7A096BC5-AE58-4A39-8E8D-DA616AB3F451}" type="pres">
      <dgm:prSet presAssocID="{E096F03D-B538-4662-A66F-D29B70166DF0}" presName="childText" presStyleLbl="conFgAcc1" presStyleIdx="1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7F575C8-E316-443D-9C35-BF292BF60B87}" type="pres">
      <dgm:prSet presAssocID="{CC7B9DD4-6CE8-4C3E-AF91-1189D57EAB47}" presName="spaceBetweenRectangles" presStyleCnt="0"/>
      <dgm:spPr/>
      <dgm:t>
        <a:bodyPr/>
        <a:lstStyle/>
        <a:p>
          <a:endParaRPr lang="sk-SK"/>
        </a:p>
      </dgm:t>
    </dgm:pt>
    <dgm:pt modelId="{D9E3EB7B-7B5C-4CB8-9258-3AF1E18DB5E8}" type="pres">
      <dgm:prSet presAssocID="{F080DA93-FB0C-4240-9B2D-C5E9411BC9F5}" presName="parentLin" presStyleCnt="0"/>
      <dgm:spPr/>
      <dgm:t>
        <a:bodyPr/>
        <a:lstStyle/>
        <a:p>
          <a:endParaRPr lang="sk-SK"/>
        </a:p>
      </dgm:t>
    </dgm:pt>
    <dgm:pt modelId="{A050BCE3-8F9F-4DE3-8DA9-DBA8D6EDC108}" type="pres">
      <dgm:prSet presAssocID="{F080DA93-FB0C-4240-9B2D-C5E9411BC9F5}" presName="parentLeftMargin" presStyleLbl="node1" presStyleIdx="1" presStyleCnt="7"/>
      <dgm:spPr/>
      <dgm:t>
        <a:bodyPr/>
        <a:lstStyle/>
        <a:p>
          <a:endParaRPr lang="sk-SK"/>
        </a:p>
      </dgm:t>
    </dgm:pt>
    <dgm:pt modelId="{BE696FEE-06E9-4EB7-9E91-BA81EE76A171}" type="pres">
      <dgm:prSet presAssocID="{F080DA93-FB0C-4240-9B2D-C5E9411BC9F5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ECECFC0-D6E3-466F-A5A7-F46028889868}" type="pres">
      <dgm:prSet presAssocID="{F080DA93-FB0C-4240-9B2D-C5E9411BC9F5}" presName="negativeSpace" presStyleCnt="0"/>
      <dgm:spPr/>
      <dgm:t>
        <a:bodyPr/>
        <a:lstStyle/>
        <a:p>
          <a:endParaRPr lang="sk-SK"/>
        </a:p>
      </dgm:t>
    </dgm:pt>
    <dgm:pt modelId="{1FAFD7B2-775D-421F-9D9C-F1AE2A4ABCAD}" type="pres">
      <dgm:prSet presAssocID="{F080DA93-FB0C-4240-9B2D-C5E9411BC9F5}" presName="childText" presStyleLbl="conFgAcc1" presStyleIdx="2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93ED1ED-D475-4DD1-B867-64857B13C2D3}" type="pres">
      <dgm:prSet presAssocID="{A6743129-7801-448A-96FD-8B65596CD72A}" presName="spaceBetweenRectangles" presStyleCnt="0"/>
      <dgm:spPr/>
      <dgm:t>
        <a:bodyPr/>
        <a:lstStyle/>
        <a:p>
          <a:endParaRPr lang="sk-SK"/>
        </a:p>
      </dgm:t>
    </dgm:pt>
    <dgm:pt modelId="{CD4247C6-1F34-49D5-BE75-113A6E282CB9}" type="pres">
      <dgm:prSet presAssocID="{9EEDD188-777F-46AA-80DB-C47E55932FC7}" presName="parentLin" presStyleCnt="0"/>
      <dgm:spPr/>
      <dgm:t>
        <a:bodyPr/>
        <a:lstStyle/>
        <a:p>
          <a:endParaRPr lang="sk-SK"/>
        </a:p>
      </dgm:t>
    </dgm:pt>
    <dgm:pt modelId="{E333EF35-8F5F-4CC8-988B-D7ADF07AEDA3}" type="pres">
      <dgm:prSet presAssocID="{9EEDD188-777F-46AA-80DB-C47E55932FC7}" presName="parentLeftMargin" presStyleLbl="node1" presStyleIdx="2" presStyleCnt="7"/>
      <dgm:spPr/>
      <dgm:t>
        <a:bodyPr/>
        <a:lstStyle/>
        <a:p>
          <a:endParaRPr lang="sk-SK"/>
        </a:p>
      </dgm:t>
    </dgm:pt>
    <dgm:pt modelId="{45573F6B-3F0E-4479-A126-CBA1DA13AE9F}" type="pres">
      <dgm:prSet presAssocID="{9EEDD188-777F-46AA-80DB-C47E55932FC7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BE08C38-0C46-4F73-9154-ABE9D3C5826E}" type="pres">
      <dgm:prSet presAssocID="{9EEDD188-777F-46AA-80DB-C47E55932FC7}" presName="negativeSpace" presStyleCnt="0"/>
      <dgm:spPr/>
      <dgm:t>
        <a:bodyPr/>
        <a:lstStyle/>
        <a:p>
          <a:endParaRPr lang="sk-SK"/>
        </a:p>
      </dgm:t>
    </dgm:pt>
    <dgm:pt modelId="{B794F673-12E5-49C6-8FEB-8AE791A86305}" type="pres">
      <dgm:prSet presAssocID="{9EEDD188-777F-46AA-80DB-C47E55932FC7}" presName="childText" presStyleLbl="conFgAcc1" presStyleIdx="3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ACAB159-90AF-42D4-A94A-2DDBDC6FBF3B}" type="pres">
      <dgm:prSet presAssocID="{4895FDF0-8492-44D5-8702-212B5079EE50}" presName="spaceBetweenRectangles" presStyleCnt="0"/>
      <dgm:spPr/>
      <dgm:t>
        <a:bodyPr/>
        <a:lstStyle/>
        <a:p>
          <a:endParaRPr lang="sk-SK"/>
        </a:p>
      </dgm:t>
    </dgm:pt>
    <dgm:pt modelId="{B38FEC7F-B8DA-447A-9F49-5EBD8F0CE9CD}" type="pres">
      <dgm:prSet presAssocID="{C158F910-1DA6-4726-9DA4-76399E9AF55B}" presName="parentLin" presStyleCnt="0"/>
      <dgm:spPr/>
      <dgm:t>
        <a:bodyPr/>
        <a:lstStyle/>
        <a:p>
          <a:endParaRPr lang="sk-SK"/>
        </a:p>
      </dgm:t>
    </dgm:pt>
    <dgm:pt modelId="{FA1123C8-5060-45E4-AC4F-0FEEC358C5E8}" type="pres">
      <dgm:prSet presAssocID="{C158F910-1DA6-4726-9DA4-76399E9AF55B}" presName="parentLeftMargin" presStyleLbl="node1" presStyleIdx="3" presStyleCnt="7"/>
      <dgm:spPr/>
      <dgm:t>
        <a:bodyPr/>
        <a:lstStyle/>
        <a:p>
          <a:endParaRPr lang="sk-SK"/>
        </a:p>
      </dgm:t>
    </dgm:pt>
    <dgm:pt modelId="{516DAC84-1792-4E42-9A26-D958C9499A26}" type="pres">
      <dgm:prSet presAssocID="{C158F910-1DA6-4726-9DA4-76399E9AF55B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A4172FD-7D29-43C3-822B-04AE7E1B09D6}" type="pres">
      <dgm:prSet presAssocID="{C158F910-1DA6-4726-9DA4-76399E9AF55B}" presName="negativeSpace" presStyleCnt="0"/>
      <dgm:spPr/>
      <dgm:t>
        <a:bodyPr/>
        <a:lstStyle/>
        <a:p>
          <a:endParaRPr lang="sk-SK"/>
        </a:p>
      </dgm:t>
    </dgm:pt>
    <dgm:pt modelId="{9BC0456C-F80C-47B8-A421-6459F93074C3}" type="pres">
      <dgm:prSet presAssocID="{C158F910-1DA6-4726-9DA4-76399E9AF55B}" presName="childText" presStyleLbl="conFgAcc1" presStyleIdx="4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A2E43F8-BB78-40CB-969C-8993B5D3C08C}" type="pres">
      <dgm:prSet presAssocID="{084039C6-DE20-4C82-98E1-D276A809DCC7}" presName="spaceBetweenRectangles" presStyleCnt="0"/>
      <dgm:spPr/>
      <dgm:t>
        <a:bodyPr/>
        <a:lstStyle/>
        <a:p>
          <a:endParaRPr lang="sk-SK"/>
        </a:p>
      </dgm:t>
    </dgm:pt>
    <dgm:pt modelId="{BFADADF5-0068-43EF-8962-E002286CF3F5}" type="pres">
      <dgm:prSet presAssocID="{D1B4047C-B99F-4D1A-B2CD-18E82D089568}" presName="parentLin" presStyleCnt="0"/>
      <dgm:spPr/>
      <dgm:t>
        <a:bodyPr/>
        <a:lstStyle/>
        <a:p>
          <a:endParaRPr lang="sk-SK"/>
        </a:p>
      </dgm:t>
    </dgm:pt>
    <dgm:pt modelId="{B996A808-CA56-459A-838A-3D087A80917F}" type="pres">
      <dgm:prSet presAssocID="{D1B4047C-B99F-4D1A-B2CD-18E82D089568}" presName="parentLeftMargin" presStyleLbl="node1" presStyleIdx="4" presStyleCnt="7"/>
      <dgm:spPr/>
      <dgm:t>
        <a:bodyPr/>
        <a:lstStyle/>
        <a:p>
          <a:endParaRPr lang="sk-SK"/>
        </a:p>
      </dgm:t>
    </dgm:pt>
    <dgm:pt modelId="{E23D717B-3747-41C0-B0BA-A87A587D7C31}" type="pres">
      <dgm:prSet presAssocID="{D1B4047C-B99F-4D1A-B2CD-18E82D089568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1A3B4CB-D7C5-400E-BCF7-C09EF0D2769C}" type="pres">
      <dgm:prSet presAssocID="{D1B4047C-B99F-4D1A-B2CD-18E82D089568}" presName="negativeSpace" presStyleCnt="0"/>
      <dgm:spPr/>
      <dgm:t>
        <a:bodyPr/>
        <a:lstStyle/>
        <a:p>
          <a:endParaRPr lang="sk-SK"/>
        </a:p>
      </dgm:t>
    </dgm:pt>
    <dgm:pt modelId="{460D46CF-4682-48F9-B380-F53FFCA9D61D}" type="pres">
      <dgm:prSet presAssocID="{D1B4047C-B99F-4D1A-B2CD-18E82D089568}" presName="childText" presStyleLbl="conFgAcc1" presStyleIdx="5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5B52933-1F8E-44EC-932E-557A5BEB3AE0}" type="pres">
      <dgm:prSet presAssocID="{F5BF759C-14B4-44D0-A8AE-F4C08D6D86FD}" presName="spaceBetweenRectangles" presStyleCnt="0"/>
      <dgm:spPr/>
      <dgm:t>
        <a:bodyPr/>
        <a:lstStyle/>
        <a:p>
          <a:endParaRPr lang="sk-SK"/>
        </a:p>
      </dgm:t>
    </dgm:pt>
    <dgm:pt modelId="{3987C8AA-7DE4-46E3-8FA6-0ED9E8114A3D}" type="pres">
      <dgm:prSet presAssocID="{0924B27A-6887-4E04-BD19-1FFE59EBE278}" presName="parentLin" presStyleCnt="0"/>
      <dgm:spPr/>
      <dgm:t>
        <a:bodyPr/>
        <a:lstStyle/>
        <a:p>
          <a:endParaRPr lang="sk-SK"/>
        </a:p>
      </dgm:t>
    </dgm:pt>
    <dgm:pt modelId="{974A1139-CEBC-4078-92F3-72CECB1EDFCC}" type="pres">
      <dgm:prSet presAssocID="{0924B27A-6887-4E04-BD19-1FFE59EBE278}" presName="parentLeftMargin" presStyleLbl="node1" presStyleIdx="5" presStyleCnt="7"/>
      <dgm:spPr/>
      <dgm:t>
        <a:bodyPr/>
        <a:lstStyle/>
        <a:p>
          <a:endParaRPr lang="sk-SK"/>
        </a:p>
      </dgm:t>
    </dgm:pt>
    <dgm:pt modelId="{467AB914-DCA5-4559-86A1-C0B266A494A6}" type="pres">
      <dgm:prSet presAssocID="{0924B27A-6887-4E04-BD19-1FFE59EBE278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B7B2AF4-4E51-4FB7-87AF-E8FFACFE9CD6}" type="pres">
      <dgm:prSet presAssocID="{0924B27A-6887-4E04-BD19-1FFE59EBE278}" presName="negativeSpace" presStyleCnt="0"/>
      <dgm:spPr/>
      <dgm:t>
        <a:bodyPr/>
        <a:lstStyle/>
        <a:p>
          <a:endParaRPr lang="sk-SK"/>
        </a:p>
      </dgm:t>
    </dgm:pt>
    <dgm:pt modelId="{CA59B606-C6B3-4B6C-9C87-BD0964069D53}" type="pres">
      <dgm:prSet presAssocID="{0924B27A-6887-4E04-BD19-1FFE59EBE278}" presName="childText" presStyleLbl="conFgAcc1" presStyleIdx="6" presStyleCnt="7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CBD24C1-F06E-42F5-8221-E49D8265C4F1}" srcId="{8A9B0E53-273C-4A4A-BD04-F890035ABC34}" destId="{E096F03D-B538-4662-A66F-D29B70166DF0}" srcOrd="1" destOrd="0" parTransId="{84B4FBB8-5077-46F9-AB09-33552850D5CE}" sibTransId="{CC7B9DD4-6CE8-4C3E-AF91-1189D57EAB47}"/>
    <dgm:cxn modelId="{5B3B899E-7356-4437-A4F7-6E037D26CA8A}" srcId="{8A9B0E53-273C-4A4A-BD04-F890035ABC34}" destId="{9EEDD188-777F-46AA-80DB-C47E55932FC7}" srcOrd="3" destOrd="0" parTransId="{097FB467-4D49-407F-B49F-D9DD2592AD0E}" sibTransId="{4895FDF0-8492-44D5-8702-212B5079EE50}"/>
    <dgm:cxn modelId="{02C21906-12FC-44D4-A7B5-5D926CF198E9}" type="presOf" srcId="{8A9B0E53-273C-4A4A-BD04-F890035ABC34}" destId="{99D50BCF-7085-4B10-94E1-40D1FC4F9D73}" srcOrd="0" destOrd="0" presId="urn:microsoft.com/office/officeart/2005/8/layout/list1"/>
    <dgm:cxn modelId="{7AE8516D-FBBD-4DCF-A374-970BB8264FB4}" type="presOf" srcId="{D1B4047C-B99F-4D1A-B2CD-18E82D089568}" destId="{E23D717B-3747-41C0-B0BA-A87A587D7C31}" srcOrd="1" destOrd="0" presId="urn:microsoft.com/office/officeart/2005/8/layout/list1"/>
    <dgm:cxn modelId="{A2B71FE5-DCC9-44C7-A19D-B7B4E884D326}" type="presOf" srcId="{0924B27A-6887-4E04-BD19-1FFE59EBE278}" destId="{974A1139-CEBC-4078-92F3-72CECB1EDFCC}" srcOrd="0" destOrd="0" presId="urn:microsoft.com/office/officeart/2005/8/layout/list1"/>
    <dgm:cxn modelId="{51591375-D84E-4E2D-B43D-92ECDC75DA65}" type="presOf" srcId="{E096F03D-B538-4662-A66F-D29B70166DF0}" destId="{48A9070D-B377-446D-8A8D-C9E407A5B03C}" srcOrd="1" destOrd="0" presId="urn:microsoft.com/office/officeart/2005/8/layout/list1"/>
    <dgm:cxn modelId="{41E97060-357F-43B6-ACE3-FA2965C27CBE}" type="presOf" srcId="{364933A3-DBF3-417E-9D04-D68C42838D9D}" destId="{5F8E591A-F9FA-4F52-A375-32A987D4AF7E}" srcOrd="0" destOrd="0" presId="urn:microsoft.com/office/officeart/2005/8/layout/list1"/>
    <dgm:cxn modelId="{467D270A-20F7-499D-873C-2AB79EF70825}" type="presOf" srcId="{9EEDD188-777F-46AA-80DB-C47E55932FC7}" destId="{E333EF35-8F5F-4CC8-988B-D7ADF07AEDA3}" srcOrd="0" destOrd="0" presId="urn:microsoft.com/office/officeart/2005/8/layout/list1"/>
    <dgm:cxn modelId="{7186FD95-BC5E-4FB4-88CB-B842507749A4}" srcId="{8A9B0E53-273C-4A4A-BD04-F890035ABC34}" destId="{C158F910-1DA6-4726-9DA4-76399E9AF55B}" srcOrd="4" destOrd="0" parTransId="{50FA8E8D-4983-481B-B285-6EED36CB35F4}" sibTransId="{084039C6-DE20-4C82-98E1-D276A809DCC7}"/>
    <dgm:cxn modelId="{4B4D3341-BB98-4BAA-B711-D5D8E9803511}" type="presOf" srcId="{C158F910-1DA6-4726-9DA4-76399E9AF55B}" destId="{FA1123C8-5060-45E4-AC4F-0FEEC358C5E8}" srcOrd="0" destOrd="0" presId="urn:microsoft.com/office/officeart/2005/8/layout/list1"/>
    <dgm:cxn modelId="{E392274F-DBF2-4AC9-90EC-3AE487BFC627}" srcId="{8A9B0E53-273C-4A4A-BD04-F890035ABC34}" destId="{F080DA93-FB0C-4240-9B2D-C5E9411BC9F5}" srcOrd="2" destOrd="0" parTransId="{A639C10B-733F-44B8-9BD1-5193755B32E6}" sibTransId="{A6743129-7801-448A-96FD-8B65596CD72A}"/>
    <dgm:cxn modelId="{AD4DA966-191E-4422-BC35-687705554532}" type="presOf" srcId="{F080DA93-FB0C-4240-9B2D-C5E9411BC9F5}" destId="{A050BCE3-8F9F-4DE3-8DA9-DBA8D6EDC108}" srcOrd="0" destOrd="0" presId="urn:microsoft.com/office/officeart/2005/8/layout/list1"/>
    <dgm:cxn modelId="{98AA2959-5F10-47CF-848E-A6AD700B08E5}" type="presOf" srcId="{0924B27A-6887-4E04-BD19-1FFE59EBE278}" destId="{467AB914-DCA5-4559-86A1-C0B266A494A6}" srcOrd="1" destOrd="0" presId="urn:microsoft.com/office/officeart/2005/8/layout/list1"/>
    <dgm:cxn modelId="{E63BB5B1-8D85-47D9-B5B4-A49ACD796D91}" type="presOf" srcId="{D1B4047C-B99F-4D1A-B2CD-18E82D089568}" destId="{B996A808-CA56-459A-838A-3D087A80917F}" srcOrd="0" destOrd="0" presId="urn:microsoft.com/office/officeart/2005/8/layout/list1"/>
    <dgm:cxn modelId="{CAD485D3-64D1-44C8-937F-2B3422069BEA}" type="presOf" srcId="{C158F910-1DA6-4726-9DA4-76399E9AF55B}" destId="{516DAC84-1792-4E42-9A26-D958C9499A26}" srcOrd="1" destOrd="0" presId="urn:microsoft.com/office/officeart/2005/8/layout/list1"/>
    <dgm:cxn modelId="{0FEFE5F5-780E-43B2-8FC1-9B41FA992C00}" type="presOf" srcId="{364933A3-DBF3-417E-9D04-D68C42838D9D}" destId="{5F76C2D4-5FC6-41AE-9ABA-0B9B6D221944}" srcOrd="1" destOrd="0" presId="urn:microsoft.com/office/officeart/2005/8/layout/list1"/>
    <dgm:cxn modelId="{4F501A89-5781-4F69-B0D9-FF4E9ACCE72F}" srcId="{8A9B0E53-273C-4A4A-BD04-F890035ABC34}" destId="{364933A3-DBF3-417E-9D04-D68C42838D9D}" srcOrd="0" destOrd="0" parTransId="{DAB004AF-816D-46D4-BEBF-ED9890448F14}" sibTransId="{37D66F04-BF4B-47F4-8E37-BF6362310B2D}"/>
    <dgm:cxn modelId="{95586A49-6E80-42F4-AC71-934BCA5EBBAE}" srcId="{8A9B0E53-273C-4A4A-BD04-F890035ABC34}" destId="{D1B4047C-B99F-4D1A-B2CD-18E82D089568}" srcOrd="5" destOrd="0" parTransId="{8031FB71-81C3-4F9D-B07A-297A6D51B61A}" sibTransId="{F5BF759C-14B4-44D0-A8AE-F4C08D6D86FD}"/>
    <dgm:cxn modelId="{16108991-D134-4780-ADBC-42DA48915D22}" type="presOf" srcId="{F080DA93-FB0C-4240-9B2D-C5E9411BC9F5}" destId="{BE696FEE-06E9-4EB7-9E91-BA81EE76A171}" srcOrd="1" destOrd="0" presId="urn:microsoft.com/office/officeart/2005/8/layout/list1"/>
    <dgm:cxn modelId="{DBD1C7B5-0EE4-42F9-8B83-B3D5D35BDEC3}" srcId="{8A9B0E53-273C-4A4A-BD04-F890035ABC34}" destId="{0924B27A-6887-4E04-BD19-1FFE59EBE278}" srcOrd="6" destOrd="0" parTransId="{5489E708-34A8-4806-A0D4-31AD61B8D0D7}" sibTransId="{D513783F-6A0A-4E44-8630-2FC4EA41EDF1}"/>
    <dgm:cxn modelId="{188E6DE4-E2F0-40CA-9154-D5D1A1BF9FA8}" type="presOf" srcId="{9EEDD188-777F-46AA-80DB-C47E55932FC7}" destId="{45573F6B-3F0E-4479-A126-CBA1DA13AE9F}" srcOrd="1" destOrd="0" presId="urn:microsoft.com/office/officeart/2005/8/layout/list1"/>
    <dgm:cxn modelId="{60416FF8-5B06-4A37-A936-8C9681C3A6F6}" type="presOf" srcId="{E096F03D-B538-4662-A66F-D29B70166DF0}" destId="{2ACA8997-DA74-4E49-AC10-A30F52735D07}" srcOrd="0" destOrd="0" presId="urn:microsoft.com/office/officeart/2005/8/layout/list1"/>
    <dgm:cxn modelId="{DF15930E-D30F-442C-A2E9-4CFC2E99CB28}" type="presParOf" srcId="{99D50BCF-7085-4B10-94E1-40D1FC4F9D73}" destId="{AD125363-7C92-4570-BC25-B136CC09730E}" srcOrd="0" destOrd="0" presId="urn:microsoft.com/office/officeart/2005/8/layout/list1"/>
    <dgm:cxn modelId="{EBC96CEF-DCC4-4C64-A974-289BE60FBC40}" type="presParOf" srcId="{AD125363-7C92-4570-BC25-B136CC09730E}" destId="{5F8E591A-F9FA-4F52-A375-32A987D4AF7E}" srcOrd="0" destOrd="0" presId="urn:microsoft.com/office/officeart/2005/8/layout/list1"/>
    <dgm:cxn modelId="{8A383FCF-7F33-45AB-9134-D89E0A79A9A2}" type="presParOf" srcId="{AD125363-7C92-4570-BC25-B136CC09730E}" destId="{5F76C2D4-5FC6-41AE-9ABA-0B9B6D221944}" srcOrd="1" destOrd="0" presId="urn:microsoft.com/office/officeart/2005/8/layout/list1"/>
    <dgm:cxn modelId="{406F2CBB-D15E-433D-9B0A-4A65BF35713A}" type="presParOf" srcId="{99D50BCF-7085-4B10-94E1-40D1FC4F9D73}" destId="{1E8B7009-2283-4C1E-B184-8EA9AB5C01F3}" srcOrd="1" destOrd="0" presId="urn:microsoft.com/office/officeart/2005/8/layout/list1"/>
    <dgm:cxn modelId="{DC87278A-284E-45B8-B6CA-73762097B6A7}" type="presParOf" srcId="{99D50BCF-7085-4B10-94E1-40D1FC4F9D73}" destId="{219751D8-FA7D-4606-A944-7A3294EDA6BB}" srcOrd="2" destOrd="0" presId="urn:microsoft.com/office/officeart/2005/8/layout/list1"/>
    <dgm:cxn modelId="{7A3F4062-065A-4664-8E8C-AC071037EF6A}" type="presParOf" srcId="{99D50BCF-7085-4B10-94E1-40D1FC4F9D73}" destId="{BA07BD6F-4802-4126-A8AB-ED6C30D34201}" srcOrd="3" destOrd="0" presId="urn:microsoft.com/office/officeart/2005/8/layout/list1"/>
    <dgm:cxn modelId="{CAEFFEBC-26E6-4F36-A928-A82C3ABE3A08}" type="presParOf" srcId="{99D50BCF-7085-4B10-94E1-40D1FC4F9D73}" destId="{11FFE0C7-E4B2-4253-B89B-8B6F6D1D1139}" srcOrd="4" destOrd="0" presId="urn:microsoft.com/office/officeart/2005/8/layout/list1"/>
    <dgm:cxn modelId="{5D147B20-D07B-43D7-B7B7-FC0EA4BA9442}" type="presParOf" srcId="{11FFE0C7-E4B2-4253-B89B-8B6F6D1D1139}" destId="{2ACA8997-DA74-4E49-AC10-A30F52735D07}" srcOrd="0" destOrd="0" presId="urn:microsoft.com/office/officeart/2005/8/layout/list1"/>
    <dgm:cxn modelId="{4B4D4066-5DFD-4319-9136-B6E4D667B53F}" type="presParOf" srcId="{11FFE0C7-E4B2-4253-B89B-8B6F6D1D1139}" destId="{48A9070D-B377-446D-8A8D-C9E407A5B03C}" srcOrd="1" destOrd="0" presId="urn:microsoft.com/office/officeart/2005/8/layout/list1"/>
    <dgm:cxn modelId="{3ACC58CD-8165-4707-A7AF-DC4545ED12FF}" type="presParOf" srcId="{99D50BCF-7085-4B10-94E1-40D1FC4F9D73}" destId="{1A903B5F-545D-4DC9-87DC-2D92B8F50397}" srcOrd="5" destOrd="0" presId="urn:microsoft.com/office/officeart/2005/8/layout/list1"/>
    <dgm:cxn modelId="{290D45D9-A279-4CA9-9622-E10F75A0A372}" type="presParOf" srcId="{99D50BCF-7085-4B10-94E1-40D1FC4F9D73}" destId="{7A096BC5-AE58-4A39-8E8D-DA616AB3F451}" srcOrd="6" destOrd="0" presId="urn:microsoft.com/office/officeart/2005/8/layout/list1"/>
    <dgm:cxn modelId="{29C945FD-C40F-4885-AC3F-C5EEF5846FCD}" type="presParOf" srcId="{99D50BCF-7085-4B10-94E1-40D1FC4F9D73}" destId="{87F575C8-E316-443D-9C35-BF292BF60B87}" srcOrd="7" destOrd="0" presId="urn:microsoft.com/office/officeart/2005/8/layout/list1"/>
    <dgm:cxn modelId="{84074CA6-00C3-4C5C-85BC-EEDE0BB5EEC4}" type="presParOf" srcId="{99D50BCF-7085-4B10-94E1-40D1FC4F9D73}" destId="{D9E3EB7B-7B5C-4CB8-9258-3AF1E18DB5E8}" srcOrd="8" destOrd="0" presId="urn:microsoft.com/office/officeart/2005/8/layout/list1"/>
    <dgm:cxn modelId="{13432744-11DB-4747-8E70-5BF32EA5CC01}" type="presParOf" srcId="{D9E3EB7B-7B5C-4CB8-9258-3AF1E18DB5E8}" destId="{A050BCE3-8F9F-4DE3-8DA9-DBA8D6EDC108}" srcOrd="0" destOrd="0" presId="urn:microsoft.com/office/officeart/2005/8/layout/list1"/>
    <dgm:cxn modelId="{0360E13D-CAAD-4485-9C78-479B8E73BB37}" type="presParOf" srcId="{D9E3EB7B-7B5C-4CB8-9258-3AF1E18DB5E8}" destId="{BE696FEE-06E9-4EB7-9E91-BA81EE76A171}" srcOrd="1" destOrd="0" presId="urn:microsoft.com/office/officeart/2005/8/layout/list1"/>
    <dgm:cxn modelId="{D68D4EC9-EBAC-4A6A-92CF-623C6867AAA5}" type="presParOf" srcId="{99D50BCF-7085-4B10-94E1-40D1FC4F9D73}" destId="{BECECFC0-D6E3-466F-A5A7-F46028889868}" srcOrd="9" destOrd="0" presId="urn:microsoft.com/office/officeart/2005/8/layout/list1"/>
    <dgm:cxn modelId="{767FA4F6-3D8D-4649-9E17-D55406F5FB7D}" type="presParOf" srcId="{99D50BCF-7085-4B10-94E1-40D1FC4F9D73}" destId="{1FAFD7B2-775D-421F-9D9C-F1AE2A4ABCAD}" srcOrd="10" destOrd="0" presId="urn:microsoft.com/office/officeart/2005/8/layout/list1"/>
    <dgm:cxn modelId="{8D5A0791-DC5D-4FCF-A3D7-2ED3FE9B73CE}" type="presParOf" srcId="{99D50BCF-7085-4B10-94E1-40D1FC4F9D73}" destId="{993ED1ED-D475-4DD1-B867-64857B13C2D3}" srcOrd="11" destOrd="0" presId="urn:microsoft.com/office/officeart/2005/8/layout/list1"/>
    <dgm:cxn modelId="{BB809615-DA11-4AB5-B4C4-B218CA6E0A89}" type="presParOf" srcId="{99D50BCF-7085-4B10-94E1-40D1FC4F9D73}" destId="{CD4247C6-1F34-49D5-BE75-113A6E282CB9}" srcOrd="12" destOrd="0" presId="urn:microsoft.com/office/officeart/2005/8/layout/list1"/>
    <dgm:cxn modelId="{F7F73B35-F170-4E5F-8F2E-EDA68F362CB5}" type="presParOf" srcId="{CD4247C6-1F34-49D5-BE75-113A6E282CB9}" destId="{E333EF35-8F5F-4CC8-988B-D7ADF07AEDA3}" srcOrd="0" destOrd="0" presId="urn:microsoft.com/office/officeart/2005/8/layout/list1"/>
    <dgm:cxn modelId="{41B8EA52-1823-43C7-902F-BDA57EA7C0F4}" type="presParOf" srcId="{CD4247C6-1F34-49D5-BE75-113A6E282CB9}" destId="{45573F6B-3F0E-4479-A126-CBA1DA13AE9F}" srcOrd="1" destOrd="0" presId="urn:microsoft.com/office/officeart/2005/8/layout/list1"/>
    <dgm:cxn modelId="{32FA1E8F-ABD6-4948-9B29-CDD341CF1FC7}" type="presParOf" srcId="{99D50BCF-7085-4B10-94E1-40D1FC4F9D73}" destId="{9BE08C38-0C46-4F73-9154-ABE9D3C5826E}" srcOrd="13" destOrd="0" presId="urn:microsoft.com/office/officeart/2005/8/layout/list1"/>
    <dgm:cxn modelId="{C8804AC4-C10A-479B-80F5-98ECBB9B4469}" type="presParOf" srcId="{99D50BCF-7085-4B10-94E1-40D1FC4F9D73}" destId="{B794F673-12E5-49C6-8FEB-8AE791A86305}" srcOrd="14" destOrd="0" presId="urn:microsoft.com/office/officeart/2005/8/layout/list1"/>
    <dgm:cxn modelId="{D29194D7-01EC-44F2-B5B9-04EEFDB0901C}" type="presParOf" srcId="{99D50BCF-7085-4B10-94E1-40D1FC4F9D73}" destId="{6ACAB159-90AF-42D4-A94A-2DDBDC6FBF3B}" srcOrd="15" destOrd="0" presId="urn:microsoft.com/office/officeart/2005/8/layout/list1"/>
    <dgm:cxn modelId="{CB142C9C-9D31-4C94-AABD-C9BE9C1B3A47}" type="presParOf" srcId="{99D50BCF-7085-4B10-94E1-40D1FC4F9D73}" destId="{B38FEC7F-B8DA-447A-9F49-5EBD8F0CE9CD}" srcOrd="16" destOrd="0" presId="urn:microsoft.com/office/officeart/2005/8/layout/list1"/>
    <dgm:cxn modelId="{28251BEB-B749-4918-8EAB-C704F955C92D}" type="presParOf" srcId="{B38FEC7F-B8DA-447A-9F49-5EBD8F0CE9CD}" destId="{FA1123C8-5060-45E4-AC4F-0FEEC358C5E8}" srcOrd="0" destOrd="0" presId="urn:microsoft.com/office/officeart/2005/8/layout/list1"/>
    <dgm:cxn modelId="{9BA5DC09-05A6-4870-84AD-D63DF3CCF7AC}" type="presParOf" srcId="{B38FEC7F-B8DA-447A-9F49-5EBD8F0CE9CD}" destId="{516DAC84-1792-4E42-9A26-D958C9499A26}" srcOrd="1" destOrd="0" presId="urn:microsoft.com/office/officeart/2005/8/layout/list1"/>
    <dgm:cxn modelId="{9D7C3DE4-5080-4810-B2DB-6525087D4907}" type="presParOf" srcId="{99D50BCF-7085-4B10-94E1-40D1FC4F9D73}" destId="{6A4172FD-7D29-43C3-822B-04AE7E1B09D6}" srcOrd="17" destOrd="0" presId="urn:microsoft.com/office/officeart/2005/8/layout/list1"/>
    <dgm:cxn modelId="{EE472EB0-191F-4DE4-A8CB-5EEBBF10F1CA}" type="presParOf" srcId="{99D50BCF-7085-4B10-94E1-40D1FC4F9D73}" destId="{9BC0456C-F80C-47B8-A421-6459F93074C3}" srcOrd="18" destOrd="0" presId="urn:microsoft.com/office/officeart/2005/8/layout/list1"/>
    <dgm:cxn modelId="{95D56A9C-0D87-4460-817E-994AB3DE7326}" type="presParOf" srcId="{99D50BCF-7085-4B10-94E1-40D1FC4F9D73}" destId="{EA2E43F8-BB78-40CB-969C-8993B5D3C08C}" srcOrd="19" destOrd="0" presId="urn:microsoft.com/office/officeart/2005/8/layout/list1"/>
    <dgm:cxn modelId="{15C8B5A8-FFC6-4F14-9FBC-743F36000D0D}" type="presParOf" srcId="{99D50BCF-7085-4B10-94E1-40D1FC4F9D73}" destId="{BFADADF5-0068-43EF-8962-E002286CF3F5}" srcOrd="20" destOrd="0" presId="urn:microsoft.com/office/officeart/2005/8/layout/list1"/>
    <dgm:cxn modelId="{6B5696A7-5E2A-45FF-AE5C-D87EF845CFFA}" type="presParOf" srcId="{BFADADF5-0068-43EF-8962-E002286CF3F5}" destId="{B996A808-CA56-459A-838A-3D087A80917F}" srcOrd="0" destOrd="0" presId="urn:microsoft.com/office/officeart/2005/8/layout/list1"/>
    <dgm:cxn modelId="{013C03F9-F4E7-4F78-B50F-A568CB0E8625}" type="presParOf" srcId="{BFADADF5-0068-43EF-8962-E002286CF3F5}" destId="{E23D717B-3747-41C0-B0BA-A87A587D7C31}" srcOrd="1" destOrd="0" presId="urn:microsoft.com/office/officeart/2005/8/layout/list1"/>
    <dgm:cxn modelId="{E2C098EB-041D-4497-9DC2-1A656C0F3A7E}" type="presParOf" srcId="{99D50BCF-7085-4B10-94E1-40D1FC4F9D73}" destId="{61A3B4CB-D7C5-400E-BCF7-C09EF0D2769C}" srcOrd="21" destOrd="0" presId="urn:microsoft.com/office/officeart/2005/8/layout/list1"/>
    <dgm:cxn modelId="{E290A8D7-6513-41F3-966A-276C3373FEF3}" type="presParOf" srcId="{99D50BCF-7085-4B10-94E1-40D1FC4F9D73}" destId="{460D46CF-4682-48F9-B380-F53FFCA9D61D}" srcOrd="22" destOrd="0" presId="urn:microsoft.com/office/officeart/2005/8/layout/list1"/>
    <dgm:cxn modelId="{93F6B435-A755-45E5-9BA6-AA88AAFBC593}" type="presParOf" srcId="{99D50BCF-7085-4B10-94E1-40D1FC4F9D73}" destId="{A5B52933-1F8E-44EC-932E-557A5BEB3AE0}" srcOrd="23" destOrd="0" presId="urn:microsoft.com/office/officeart/2005/8/layout/list1"/>
    <dgm:cxn modelId="{2D34180F-38BB-46A7-A9DB-BB0079A8FAF0}" type="presParOf" srcId="{99D50BCF-7085-4B10-94E1-40D1FC4F9D73}" destId="{3987C8AA-7DE4-46E3-8FA6-0ED9E8114A3D}" srcOrd="24" destOrd="0" presId="urn:microsoft.com/office/officeart/2005/8/layout/list1"/>
    <dgm:cxn modelId="{B5E6E50B-8D14-41C6-8BEA-7640AF61A291}" type="presParOf" srcId="{3987C8AA-7DE4-46E3-8FA6-0ED9E8114A3D}" destId="{974A1139-CEBC-4078-92F3-72CECB1EDFCC}" srcOrd="0" destOrd="0" presId="urn:microsoft.com/office/officeart/2005/8/layout/list1"/>
    <dgm:cxn modelId="{36B73EFB-0B38-400F-9E9D-2E14F40A2105}" type="presParOf" srcId="{3987C8AA-7DE4-46E3-8FA6-0ED9E8114A3D}" destId="{467AB914-DCA5-4559-86A1-C0B266A494A6}" srcOrd="1" destOrd="0" presId="urn:microsoft.com/office/officeart/2005/8/layout/list1"/>
    <dgm:cxn modelId="{9A3645FE-E24F-4C7F-A555-5DA23558C98A}" type="presParOf" srcId="{99D50BCF-7085-4B10-94E1-40D1FC4F9D73}" destId="{8B7B2AF4-4E51-4FB7-87AF-E8FFACFE9CD6}" srcOrd="25" destOrd="0" presId="urn:microsoft.com/office/officeart/2005/8/layout/list1"/>
    <dgm:cxn modelId="{956F4AF0-2AB1-425B-B01D-0F121FE642A2}" type="presParOf" srcId="{99D50BCF-7085-4B10-94E1-40D1FC4F9D73}" destId="{CA59B606-C6B3-4B6C-9C87-BD0964069D53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7E9B85-8EE3-4526-8818-506050CE0EB5}">
      <dsp:nvSpPr>
        <dsp:cNvPr id="0" name=""/>
        <dsp:cNvSpPr/>
      </dsp:nvSpPr>
      <dsp:spPr>
        <a:xfrm>
          <a:off x="0" y="534172"/>
          <a:ext cx="1055355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0B0BF1-44D7-4903-AB56-7335D1DBCB1E}">
      <dsp:nvSpPr>
        <dsp:cNvPr id="0" name=""/>
        <dsp:cNvSpPr/>
      </dsp:nvSpPr>
      <dsp:spPr>
        <a:xfrm>
          <a:off x="527677" y="17572"/>
          <a:ext cx="7387488" cy="10332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29" tIns="0" rIns="279229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UNIVERZÁLNE</a:t>
          </a:r>
          <a:endParaRPr lang="sk-SK" sz="2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114" y="68009"/>
        <a:ext cx="7286614" cy="932326"/>
      </dsp:txXfrm>
    </dsp:sp>
    <dsp:sp modelId="{7F4C79AA-D200-4F18-9A9C-E27A75AB4ACA}">
      <dsp:nvSpPr>
        <dsp:cNvPr id="0" name=""/>
        <dsp:cNvSpPr/>
      </dsp:nvSpPr>
      <dsp:spPr>
        <a:xfrm>
          <a:off x="0" y="2121772"/>
          <a:ext cx="1055355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36B63-D7E6-4634-9939-E37CF26DC863}">
      <dsp:nvSpPr>
        <dsp:cNvPr id="0" name=""/>
        <dsp:cNvSpPr/>
      </dsp:nvSpPr>
      <dsp:spPr>
        <a:xfrm>
          <a:off x="527677" y="1605172"/>
          <a:ext cx="7387488" cy="10332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29" tIns="0" rIns="279229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VÝVINOVÉ</a:t>
          </a:r>
          <a:endParaRPr lang="sk-SK" sz="2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114" y="1655609"/>
        <a:ext cx="7286614" cy="932326"/>
      </dsp:txXfrm>
    </dsp:sp>
    <dsp:sp modelId="{0DCC91EF-B273-45A1-9D03-11388AF62F7D}">
      <dsp:nvSpPr>
        <dsp:cNvPr id="0" name=""/>
        <dsp:cNvSpPr/>
      </dsp:nvSpPr>
      <dsp:spPr>
        <a:xfrm>
          <a:off x="0" y="3709372"/>
          <a:ext cx="1055355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0D7A99-0D49-4DAD-8247-6EC82FEFEF2E}">
      <dsp:nvSpPr>
        <dsp:cNvPr id="0" name=""/>
        <dsp:cNvSpPr/>
      </dsp:nvSpPr>
      <dsp:spPr>
        <a:xfrm>
          <a:off x="527677" y="3192772"/>
          <a:ext cx="7387488" cy="10332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229" tIns="0" rIns="279229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2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VYPLÝVAJÚCE Z ODCHÝLKY OD ZDRAVIA</a:t>
          </a:r>
          <a:endParaRPr lang="sk-SK" sz="2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114" y="3243209"/>
        <a:ext cx="7286614" cy="932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751D8-FA7D-4606-A944-7A3294EDA6BB}">
      <dsp:nvSpPr>
        <dsp:cNvPr id="0" name=""/>
        <dsp:cNvSpPr/>
      </dsp:nvSpPr>
      <dsp:spPr>
        <a:xfrm>
          <a:off x="0" y="245008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6C2D4-5FC6-41AE-9ABA-0B9B6D221944}">
      <dsp:nvSpPr>
        <dsp:cNvPr id="0" name=""/>
        <dsp:cNvSpPr/>
      </dsp:nvSpPr>
      <dsp:spPr>
        <a:xfrm>
          <a:off x="514746" y="23608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vek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45224"/>
        <a:ext cx="7163223" cy="399568"/>
      </dsp:txXfrm>
    </dsp:sp>
    <dsp:sp modelId="{7A096BC5-AE58-4A39-8E8D-DA616AB3F451}">
      <dsp:nvSpPr>
        <dsp:cNvPr id="0" name=""/>
        <dsp:cNvSpPr/>
      </dsp:nvSpPr>
      <dsp:spPr>
        <a:xfrm>
          <a:off x="0" y="925408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9070D-B377-446D-8A8D-C9E407A5B03C}">
      <dsp:nvSpPr>
        <dsp:cNvPr id="0" name=""/>
        <dsp:cNvSpPr/>
      </dsp:nvSpPr>
      <dsp:spPr>
        <a:xfrm>
          <a:off x="514746" y="704008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pohlavie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725624"/>
        <a:ext cx="7163223" cy="399568"/>
      </dsp:txXfrm>
    </dsp:sp>
    <dsp:sp modelId="{1FAFD7B2-775D-421F-9D9C-F1AE2A4ABCAD}">
      <dsp:nvSpPr>
        <dsp:cNvPr id="0" name=""/>
        <dsp:cNvSpPr/>
      </dsp:nvSpPr>
      <dsp:spPr>
        <a:xfrm>
          <a:off x="0" y="1605809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96FEE-06E9-4EB7-9E91-BA81EE76A171}">
      <dsp:nvSpPr>
        <dsp:cNvPr id="0" name=""/>
        <dsp:cNvSpPr/>
      </dsp:nvSpPr>
      <dsp:spPr>
        <a:xfrm>
          <a:off x="514746" y="1384408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vývinové obdobie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1406024"/>
        <a:ext cx="7163223" cy="399568"/>
      </dsp:txXfrm>
    </dsp:sp>
    <dsp:sp modelId="{B794F673-12E5-49C6-8FEB-8AE791A86305}">
      <dsp:nvSpPr>
        <dsp:cNvPr id="0" name=""/>
        <dsp:cNvSpPr/>
      </dsp:nvSpPr>
      <dsp:spPr>
        <a:xfrm>
          <a:off x="0" y="2286209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573F6B-3F0E-4479-A126-CBA1DA13AE9F}">
      <dsp:nvSpPr>
        <dsp:cNvPr id="0" name=""/>
        <dsp:cNvSpPr/>
      </dsp:nvSpPr>
      <dsp:spPr>
        <a:xfrm>
          <a:off x="514746" y="2064809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zdravotný stav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2086425"/>
        <a:ext cx="7163223" cy="399568"/>
      </dsp:txXfrm>
    </dsp:sp>
    <dsp:sp modelId="{9BC0456C-F80C-47B8-A421-6459F93074C3}">
      <dsp:nvSpPr>
        <dsp:cNvPr id="0" name=""/>
        <dsp:cNvSpPr/>
      </dsp:nvSpPr>
      <dsp:spPr>
        <a:xfrm>
          <a:off x="0" y="2966609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6DAC84-1792-4E42-9A26-D958C9499A26}">
      <dsp:nvSpPr>
        <dsp:cNvPr id="0" name=""/>
        <dsp:cNvSpPr/>
      </dsp:nvSpPr>
      <dsp:spPr>
        <a:xfrm>
          <a:off x="514746" y="2745209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socio-kultúrna orientácia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2766825"/>
        <a:ext cx="7163223" cy="399568"/>
      </dsp:txXfrm>
    </dsp:sp>
    <dsp:sp modelId="{460D46CF-4682-48F9-B380-F53FFCA9D61D}">
      <dsp:nvSpPr>
        <dsp:cNvPr id="0" name=""/>
        <dsp:cNvSpPr/>
      </dsp:nvSpPr>
      <dsp:spPr>
        <a:xfrm>
          <a:off x="0" y="3647009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D717B-3747-41C0-B0BA-A87A587D7C31}">
      <dsp:nvSpPr>
        <dsp:cNvPr id="0" name=""/>
        <dsp:cNvSpPr/>
      </dsp:nvSpPr>
      <dsp:spPr>
        <a:xfrm>
          <a:off x="514746" y="3425609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zamestnanie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3447225"/>
        <a:ext cx="7163223" cy="399568"/>
      </dsp:txXfrm>
    </dsp:sp>
    <dsp:sp modelId="{CA59B606-C6B3-4B6C-9C87-BD0964069D53}">
      <dsp:nvSpPr>
        <dsp:cNvPr id="0" name=""/>
        <dsp:cNvSpPr/>
      </dsp:nvSpPr>
      <dsp:spPr>
        <a:xfrm>
          <a:off x="0" y="4327408"/>
          <a:ext cx="10294937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7AB914-DCA5-4559-86A1-C0B266A494A6}">
      <dsp:nvSpPr>
        <dsp:cNvPr id="0" name=""/>
        <dsp:cNvSpPr/>
      </dsp:nvSpPr>
      <dsp:spPr>
        <a:xfrm>
          <a:off x="514746" y="4106009"/>
          <a:ext cx="7206455" cy="442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387" tIns="0" rIns="27238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 starostlivosti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62" y="4127625"/>
        <a:ext cx="7163223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EF61F-9C6B-416F-87F6-DA912651A667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AB56A-758F-47A7-BFDE-62EF862CCC4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8204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18704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775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89566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71728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72343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3760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484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046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8991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098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198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3A3391-3CC9-4873-A32C-5E9DBC84E3FC}" type="datetimeFigureOut">
              <a:rPr lang="sk-SK" smtClean="0"/>
              <a:pPr/>
              <a:t>17. 12. 2018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B9B787A-81F8-4157-ABEE-03DAA1A69DFA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409133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01394" y="1822643"/>
            <a:ext cx="7766936" cy="1646302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 model </a:t>
            </a:r>
            <a:r>
              <a:rPr lang="sk-SK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Dorothey</a:t>
            </a:r>
            <a:r>
              <a:rPr lang="sk-SK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Elisabeth</a:t>
            </a:r>
            <a:r>
              <a:rPr lang="sk-SK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endParaRPr lang="sk-SK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48398" y="3838136"/>
            <a:ext cx="10472928" cy="17526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7291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8845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Dorothea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Elisabeth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Oremová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36436"/>
            <a:ext cx="10972800" cy="4480417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arodila sa v Baltimore, USA, v roku 1914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omrela ako 93 ročná v Georgii, USA, v roku 2007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roku 1930 získala základné ošetrovateľské vzdelanie,  neskôr získala bakalárske vzdelanie v oblasti edukácie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roku 1940 sa stala riaditeľkou pre ošetrovateľstvo v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Providence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potom pracovala ako sestra v nemocnici, privátna sestra, či sestra konzultantka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aložila poradenskú firmu </a:t>
            </a:r>
            <a:r>
              <a:rPr 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</a:t>
            </a:r>
            <a:r>
              <a:rPr 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Shields</a:t>
            </a:r>
            <a:r>
              <a:rPr 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pracovala ako poradkyňa pre ošetrovateľstvo v Marylande, USA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ískala titul doktora vied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autorkou významných publikácií, napr. </a:t>
            </a:r>
            <a:r>
              <a:rPr 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Ošetrovateľstvo: Koncepcia praxe</a:t>
            </a:r>
            <a:endParaRPr lang="sk-SK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084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113" y="-41368"/>
            <a:ext cx="8596668" cy="13208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Vývoj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modelu 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6" y="1362364"/>
            <a:ext cx="5298591" cy="55972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1950 – 1959 reflexia ošetrovateľských činností 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ledovanie organizačnej štruktúry  kliník a požiadaviek na ošetrovateľský personál</a:t>
            </a:r>
          </a:p>
          <a:p>
            <a:pPr>
              <a:lnSpc>
                <a:spcPct val="90000"/>
              </a:lnSpc>
              <a:defRPr/>
            </a:pP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90000"/>
              </a:lnSpc>
              <a:buFontTx/>
              <a:buNone/>
              <a:defRPr/>
            </a:pP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				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fontAlgn="auto">
              <a:lnSpc>
                <a:spcPct val="90000"/>
              </a:lnSpc>
              <a:buFontTx/>
              <a:buNone/>
              <a:defRPr/>
            </a:pP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>
              <a:lnSpc>
                <a:spcPct val="9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pis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 vysvetlenie špecifík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ošetrovateľských činností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problémy ošetrovateľskej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praxe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r>
              <a:rPr lang="sk-SK" altLang="sk-SK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lang="sk-SK" altLang="sk-SK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Prečo </a:t>
            </a:r>
            <a:r>
              <a:rPr lang="sk-SK" altLang="sk-SK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potrebujú pacienti ošetrovateľskú starostlivosť?</a:t>
            </a: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endParaRPr lang="sk-SK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algn="ctr" fontAlgn="auto">
              <a:lnSpc>
                <a:spcPct val="90000"/>
              </a:lnSpc>
              <a:buFontTx/>
              <a:buNone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pojem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sebaopatera</a:t>
            </a:r>
            <a:endParaRPr lang="sk-SK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339183" y="1367178"/>
            <a:ext cx="5169326" cy="559723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1960-1970 definovanie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predmetu 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 </a:t>
            </a: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Vymedzenie predmetu ošetrovateľstva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Diskusie v odborných kruhoch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Spresnenie a overovanie teórie deficitu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1971-1980 difúzia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modelu do 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ateľstva </a:t>
            </a:r>
          </a:p>
          <a:p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mplementácia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modelu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kurikúl (1974-1975)</a:t>
            </a:r>
          </a:p>
          <a:p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ýskumné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práce zamerané na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aplikáciu modelu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hodnotenie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efektívnosti</a:t>
            </a:r>
          </a:p>
          <a:p>
            <a:pPr>
              <a:buFontTx/>
              <a:buNone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1981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dodnes</a:t>
            </a:r>
            <a:endParaRPr lang="sk-SK" altLang="sk-SK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1989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</a:t>
            </a:r>
            <a:r>
              <a:rPr lang="sk-SK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society (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IOS)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edzinárodné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pracovné skupiny –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ďalší rozvoj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implementácia do vzdelávania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praxe</a:t>
            </a: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Šípka nadol 5"/>
          <p:cNvSpPr/>
          <p:nvPr/>
        </p:nvSpPr>
        <p:spPr>
          <a:xfrm>
            <a:off x="2897138" y="2583970"/>
            <a:ext cx="858982" cy="7389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nadol 6"/>
          <p:cNvSpPr/>
          <p:nvPr/>
        </p:nvSpPr>
        <p:spPr>
          <a:xfrm>
            <a:off x="3146520" y="5283395"/>
            <a:ext cx="360219" cy="3140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450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 hľadiska klasifikácie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5076921" cy="4277156"/>
          </a:xfrm>
        </p:spPr>
        <p:txBody>
          <a:bodyPr>
            <a:normAutofit/>
          </a:bodyPr>
          <a:lstStyle/>
          <a:p>
            <a:pPr fontAlgn="auto">
              <a:buFontTx/>
              <a:buNone/>
              <a:defRPr/>
            </a:pPr>
            <a:r>
              <a:rPr lang="cs-CZ" alt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Vývojový model</a:t>
            </a:r>
          </a:p>
          <a:p>
            <a:pPr>
              <a:defRPr/>
            </a:pP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Filozoficko-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svetonázorové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presvedčenia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založené na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pojmoch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dynamiky a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zmeny</a:t>
            </a:r>
            <a:endParaRPr lang="cs-CZ" altLang="sk-SK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Centrálne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kategórie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</a:t>
            </a:r>
            <a:r>
              <a:rPr lang="cs-CZ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psychológie</a:t>
            </a:r>
            <a:endParaRPr lang="cs-CZ" altLang="sk-SK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cs-CZ" altLang="sk-SK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Zmena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rast, vývoj,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dospievanie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schopnosti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530842" y="2160589"/>
            <a:ext cx="5051557" cy="4211781"/>
          </a:xfrm>
        </p:spPr>
        <p:txBody>
          <a:bodyPr>
            <a:normAutofit/>
          </a:bodyPr>
          <a:lstStyle/>
          <a:p>
            <a:pPr fontAlgn="auto">
              <a:buFontTx/>
              <a:buNone/>
              <a:defRPr/>
            </a:pPr>
            <a:r>
              <a:rPr lang="sk-SK" alt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Humanistický model</a:t>
            </a:r>
          </a:p>
          <a:p>
            <a:pPr>
              <a:defRPr/>
            </a:pPr>
            <a:r>
              <a:rPr lang="sk-SK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Chápe ošetrovateľstvo ako  humanitnú disciplínu </a:t>
            </a:r>
          </a:p>
          <a:p>
            <a:pPr>
              <a:defRPr/>
            </a:pPr>
            <a:r>
              <a:rPr lang="sk-SK" altLang="sk-SK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Filozofia existencializmu a fenomenológie</a:t>
            </a:r>
            <a:endParaRPr lang="sk-SK" altLang="sk-SK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buFontTx/>
              <a:buNone/>
              <a:defRPr/>
            </a:pPr>
            <a:endParaRPr lang="sk-SK" altLang="sk-SK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buFontTx/>
              <a:buNone/>
              <a:defRPr/>
            </a:pPr>
            <a:endParaRPr lang="sk-SK" altLang="sk-SK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Sloboda,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existencia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autonómia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úcta k životu,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dôstojnosť</a:t>
            </a:r>
            <a:endParaRPr lang="cs-CZ" altLang="sk-SK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70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1225" y="25150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Charakteristika modelu 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1607127"/>
            <a:ext cx="10748048" cy="4941455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Sebaopatera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ústredný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pojem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konceptuálního modelu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Konceptualizácia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pojmu osoba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formulácia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požiadaviek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resp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altLang="sk-SK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otrieb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cs-CZ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Oremová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akcentuje </a:t>
            </a:r>
            <a:r>
              <a:rPr lang="cs-CZ" altLang="sk-SK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sebaaktualizáciu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človeka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sebaopateru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ktorej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každý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človek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využíva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vlastné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kapacity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najlepšie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najširšie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zhodnocovanie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života,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udržanie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vytváranie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svojej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integrity a 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samostatnosti 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podpory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ktivity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opatrenia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využívané na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zabezpečenie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označujú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 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nevyhnutné v 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regulácii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ľudského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bytia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vývinu a zároveň </a:t>
            </a:r>
            <a:r>
              <a:rPr lang="cs-CZ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určujú</a:t>
            </a:r>
            <a:r>
              <a:rPr lang="cs-CZ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 úroveň starostlivosti </a:t>
            </a:r>
            <a:endParaRPr lang="cs-CZ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832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7761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pojmy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496291"/>
            <a:ext cx="5178521" cy="51538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altLang="sk-SK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altLang="sk-SK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Autonómna seba-korigujúca bytosť, s vrodenou schopnosťou postarať sa o seba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altLang="sk-SK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Bytosť fungujúca biologicky, symbolicky a sociálne, s potenciálom pre učenie a vývin</a:t>
            </a:r>
            <a:endParaRPr lang="cs-CZ" altLang="sk-SK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6290698" y="1570184"/>
            <a:ext cx="5359436" cy="5079999"/>
          </a:xfrm>
        </p:spPr>
        <p:txBody>
          <a:bodyPr>
            <a:normAutofit fontScale="92500" lnSpcReduction="20000"/>
          </a:bodyPr>
          <a:lstStyle/>
          <a:p>
            <a:pPr marL="0" indent="0" fontAlgn="auto">
              <a:lnSpc>
                <a:spcPct val="80000"/>
              </a:lnSpc>
              <a:buNone/>
              <a:defRPr/>
            </a:pPr>
            <a:r>
              <a:rPr lang="sk-SK" altLang="sk-SK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Prostredie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Pozostáva z podmienok a faktorov, vrátane vonkajších a vnútorných podnetov, fyzikálnych a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psychosociálnych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Prostredie, vhodné pre podporu osobného vývinu, motiváciu, správanie vedúce k splneniu cieľa, zmeny v postojoch a hodnotách, kreativitu, vytváranie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sebaobrazu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fyzický vývin (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vn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torn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prostredie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tvoria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ciele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postoje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rozvinut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viac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než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opis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lohy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vonkaj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prostred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Sociálne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prostredie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rodina a komunita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Všetky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podmienky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faktory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môžu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vytvárať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tak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pozitívne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aj 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negatívne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podnety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schopnosť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402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2" y="30692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pojmy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2" y="1530927"/>
            <a:ext cx="5058450" cy="5232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Zdravie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Zdravotný stav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ktorý vníma cez anatomické, fyziologické, psychologické, interpersonálne a sociálne aspekty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Druhú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rovinu definuje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pohodu</a:t>
            </a:r>
            <a:r>
              <a:rPr lang="cs-CZ" altLang="sk-SK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well-being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o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ktorej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hovorí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individuálnom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vnímaní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od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ktorého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odvíjajú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činnosti</a:t>
            </a:r>
          </a:p>
          <a:p>
            <a:pPr fontAlgn="auto">
              <a:lnSpc>
                <a:spcPct val="80000"/>
              </a:lnSpc>
              <a:buFont typeface="Arial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fontAlgn="auto">
              <a:buFontTx/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558552" y="1946563"/>
            <a:ext cx="5091580" cy="504305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stav, v ktorom je jednotlivec schopný uspokojiť požiadavky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v ňom zahrnutá podpora, udržiavanie zdravia, liečba ochorenia a prevencia komplikácií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Plne akceptuje definíciu zdravia podľa WHO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Prezentuje zdravie založené na koncepcii prevencie, táto  zahrňuje podporu a zachovanie zdravia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dravie</a:t>
            </a:r>
            <a:r>
              <a:rPr lang="en-US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ellness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prepojen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é,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ŕň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sebaopateru,súbor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aktivít vykonávaných na udržovanie zdravia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sk-SK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Úspech je daný úrovňou zrelosti, skúsenosťou, duševným stavom jednotlivca </a:t>
            </a:r>
            <a:r>
              <a:rPr lang="en-US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alt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rem, 2001). 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4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6394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pojmy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19564"/>
            <a:ext cx="10972800" cy="4581235"/>
          </a:xfrm>
        </p:spPr>
        <p:txBody>
          <a:bodyPr>
            <a:normAutofit fontScale="92500" lnSpcReduction="10000"/>
          </a:bodyPr>
          <a:lstStyle/>
          <a:p>
            <a:pPr fontAlgn="auto">
              <a:lnSpc>
                <a:spcPct val="80000"/>
              </a:lnSpc>
              <a:buFontTx/>
              <a:buNone/>
              <a:defRPr/>
            </a:pPr>
            <a:r>
              <a:rPr lang="cs-CZ" altLang="sk-SK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Ošetrovateľská</a:t>
            </a:r>
            <a:r>
              <a:rPr lang="cs-CZ" altLang="sk-SK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r>
              <a:rPr lang="cs-CZ" altLang="sk-SK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fontAlgn="auto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cs-CZ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Služba,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ktorá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zdokonaľuje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pomoc sebe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iným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Ošetrovateľská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podporuje pacienta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činiteľa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soba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aduje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etrovatelsk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starostlivos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ď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iadavky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terapeuticke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prekro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schopnosti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práca 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pomoci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dosiahnu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lny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stupeň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ostatn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a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starostlivos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ť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US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</a:t>
            </a:r>
            <a:endParaRPr lang="en-US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89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1480" y="1413163"/>
            <a:ext cx="8596668" cy="1320800"/>
          </a:xfrm>
        </p:spPr>
        <p:txBody>
          <a:bodyPr>
            <a:noAutofit/>
          </a:bodyPr>
          <a:lstStyle/>
          <a:p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konceptuálny rámec</a:t>
            </a:r>
            <a:b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4"/>
          <p:cNvSpPr>
            <a:spLocks noGrp="1" noChangeArrowheads="1"/>
          </p:cNvSpPr>
          <p:nvPr>
            <p:ph idx="1"/>
          </p:nvPr>
        </p:nvSpPr>
        <p:spPr bwMode="auto"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SEBAOPATERY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DEFICITU SEBAOPATERY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TEÓRIA OŠETROVATEĽSKÝCH </a:t>
            </a:r>
          </a:p>
          <a:p>
            <a:pPr algn="ctr" eaLnBrk="1" hangingPunct="1">
              <a:spcBef>
                <a:spcPct val="20000"/>
              </a:spcBef>
            </a:pPr>
            <a:r>
              <a:rPr lang="cs-CZ" altLang="sk-SK" sz="3600" b="1" dirty="0">
                <a:latin typeface="Garamond" panose="02020404030301010803" pitchFamily="18" charset="0"/>
              </a:rPr>
              <a:t>SYSTÉMOV</a:t>
            </a:r>
          </a:p>
        </p:txBody>
      </p:sp>
    </p:spTree>
    <p:extLst>
      <p:ext uri="{BB962C8B-B14F-4D97-AF65-F5344CB8AC3E}">
        <p14:creationId xmlns:p14="http://schemas.microsoft.com/office/powerpoint/2010/main" val="225057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60743"/>
            <a:ext cx="10972800" cy="1143000"/>
          </a:xfrm>
        </p:spPr>
        <p:txBody>
          <a:bodyPr>
            <a:normAutofit/>
          </a:bodyPr>
          <a:lstStyle/>
          <a:p>
            <a:r>
              <a:rPr lang="cs-CZ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Teória</a:t>
            </a:r>
            <a:r>
              <a:rPr lang="cs-CZ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cs-CZ" altLang="sk-SK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cs-CZ" altLang="sk-SK" sz="4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</a:t>
            </a:r>
            <a:r>
              <a:rPr lang="cs-CZ" altLang="sk-SK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-care)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597890"/>
            <a:ext cx="5233939" cy="5116945"/>
          </a:xfrm>
        </p:spPr>
        <p:txBody>
          <a:bodyPr>
            <a:normAutofit fontScale="92500" lnSpcReduction="10000"/>
          </a:bodyPr>
          <a:lstStyle/>
          <a:p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Sebaopatera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 dá naučiť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Podpora v určitých  životných fázach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Podpora pri zdravotných problémoch alebo ochrane zdravia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Zaistenie vhodných podmienok z hľadiska ontogenetického vývoja</a:t>
            </a:r>
          </a:p>
          <a:p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Naučená,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cieľovo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orientovaná činnost</a:t>
            </a:r>
          </a:p>
          <a:p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Súbor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praktických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aktivít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indivídua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ktoré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robí na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udržanie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vlastného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života,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pohody </a:t>
            </a:r>
          </a:p>
          <a:p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môžeme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považovať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regulačnú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funkciu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to riadené správanie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163734" y="1597890"/>
            <a:ext cx="5467194" cy="5116944"/>
          </a:xfrm>
        </p:spPr>
        <p:txBody>
          <a:bodyPr>
            <a:normAutofit fontScale="92500" lnSpcReduction="10000"/>
          </a:bodyPr>
          <a:lstStyle/>
          <a:p>
            <a:pPr algn="just" fontAlgn="auto">
              <a:buFontTx/>
              <a:buNone/>
              <a:defRPr/>
            </a:pP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Sebaopatera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efektívne prispieva k:</a:t>
            </a:r>
            <a:endParaRPr lang="en-US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Podpore životného procesu a normálneho fungovania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Podpore normálneho vývinu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Prevencii alebo kontrole choroby alebo poranenia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Prevencii alebo kompenzácii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disability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Podpore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dosiahnutia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pohody (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well-being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fontAlgn="auto">
              <a:buFontTx/>
              <a:buNone/>
              <a:defRPr/>
            </a:pPr>
            <a:endParaRPr lang="cs-CZ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86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4182" y="306923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3396922"/>
              </p:ext>
            </p:extLst>
          </p:nvPr>
        </p:nvGraphicFramePr>
        <p:xfrm>
          <a:off x="677862" y="1764145"/>
          <a:ext cx="10553555" cy="4608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577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45470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Univerzálne požiadavky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3" y="1708727"/>
            <a:ext cx="10784993" cy="4710546"/>
          </a:xfrm>
        </p:spPr>
        <p:txBody>
          <a:bodyPr>
            <a:normAutofit/>
          </a:bodyPr>
          <a:lstStyle/>
          <a:p>
            <a:pPr fontAlgn="auto">
              <a:lnSpc>
                <a:spcPct val="90000"/>
              </a:lnSpc>
              <a:buFontTx/>
              <a:buNone/>
              <a:defRPr/>
            </a:pP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Spoločné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všetky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ľudské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bytosti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počas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</a:t>
            </a:r>
            <a:r>
              <a:rPr lang="cs-CZ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života:</a:t>
            </a:r>
          </a:p>
          <a:p>
            <a:pPr fontAlgn="auto">
              <a:lnSpc>
                <a:spcPct val="90000"/>
              </a:lnSpc>
              <a:buFontTx/>
              <a:buNone/>
              <a:defRPr/>
            </a:pPr>
            <a:endParaRPr lang="cs-CZ" altLang="sk-SK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príjmu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potravy,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príjmu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tekutín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Dostatočného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prívodu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vzduchu</a:t>
            </a: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Zabezpečenie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starostlivosti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súvisiacej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eliminačnými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exkrétami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rovnováhy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medzi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aktivitou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odpočinkom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Udržiavanie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rovnováhy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medzi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samotou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spoločenskou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interakciou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Prevencia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faktorov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ohrozujúcich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ľudský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život, jeho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pohodu</a:t>
            </a:r>
          </a:p>
          <a:p>
            <a:pPr>
              <a:lnSpc>
                <a:spcPct val="90000"/>
              </a:lnSpc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Podpora životných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funkcií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rozvoja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človeka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 rámci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spoločenských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skupín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súlade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jeho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možnosťami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známymi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ľudskými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obmedzeniami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ľudskou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túžbou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 normálnosti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47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2699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Vývinové požiadavky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65745"/>
            <a:ext cx="10831175" cy="4682837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Špecifikované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vývinové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procesy a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vývinové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obdobia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vyplývajúce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 nových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podmienok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či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udalostí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spojené s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rastom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vývinom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organizmu</a:t>
            </a: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týkajúce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prechodu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 jednej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životnej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fázy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druhej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súvisiace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krízovými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životnými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situáciami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vzťahov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problém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sociálnej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adaptácie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pod.)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98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436" y="1212089"/>
            <a:ext cx="10972800" cy="1143000"/>
          </a:xfrm>
        </p:spPr>
        <p:txBody>
          <a:bodyPr>
            <a:noAutofit/>
          </a:bodyPr>
          <a:lstStyle/>
          <a:p>
            <a:r>
              <a:rPr lang="cs-CZ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r>
              <a:rPr lang="cs-CZ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súvisiace</a:t>
            </a:r>
            <a:r>
              <a:rPr lang="cs-CZ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</a:t>
            </a:r>
            <a:r>
              <a:rPr lang="cs-CZ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odchýlkou</a:t>
            </a:r>
            <a:r>
              <a:rPr lang="cs-CZ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cs-CZ" alt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r>
              <a:rPr lang="sk-SK" dirty="0">
                <a:latin typeface="Garamond" panose="02020404030301010803" pitchFamily="18" charset="0"/>
              </a:rPr>
              <a:t/>
            </a:r>
            <a:br>
              <a:rPr lang="sk-SK" dirty="0">
                <a:latin typeface="Garamond" panose="02020404030301010803" pitchFamily="18" charset="0"/>
              </a:rPr>
            </a:b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91855"/>
            <a:ext cx="10972800" cy="4849090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zťahujú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 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zmenám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fyzickej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štruktúre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fungovaní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človeka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zmenám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 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správaní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sú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výsledkom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ochorenia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úrazu </a:t>
            </a:r>
            <a:endParaRPr lang="cs-CZ" altLang="sk-SK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atrí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sem: 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Vyhľadanie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zabezpečenie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vhodnej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lekárskej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pomoci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Uvedomenie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ochorenia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získanie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vedomostí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príčinách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dôsledkoch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patologického procesu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Efektívne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dodržiavanie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vykonávanie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naordinovaných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odporúčaní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Uvedomenie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regulovanie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dyskomfortu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následkov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terapie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Modifikácia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sebaobrazu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Akceptácia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ochorenia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zdravotníckej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starostlivosti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Prijatie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dôsledkov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patologických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stavov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naučenia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nimi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žiť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1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0983"/>
            <a:ext cx="9889066" cy="13208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Činnosti </a:t>
            </a:r>
            <a:r>
              <a:rPr lang="sk-SK" alt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alt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self-care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agency</a:t>
            </a:r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Group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5959249"/>
              </p:ext>
            </p:extLst>
          </p:nvPr>
        </p:nvGraphicFramePr>
        <p:xfrm>
          <a:off x="677334" y="2004291"/>
          <a:ext cx="10443248" cy="448887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0443248">
                  <a:extLst>
                    <a:ext uri="{9D8B030D-6E8A-4147-A177-3AD203B41FA5}">
                      <a16:colId xmlns="" xmlns:a16="http://schemas.microsoft.com/office/drawing/2014/main" val="2236440415"/>
                    </a:ext>
                  </a:extLst>
                </a:gridCol>
              </a:tblGrid>
              <a:tr h="9086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Základné dispozície a schopnosti, ktorá nie je špecifická pre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sebaopateru</a:t>
                      </a:r>
                      <a:endParaRPr kumimoji="0" lang="sk-SK" altLang="sk-SK" sz="1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(vnímanie, pamäť, intelekt, sebapoznanie, schopnosti týkajúce sa orientácie, organizácie)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="" xmlns:a16="http://schemas.microsoft.com/office/drawing/2014/main" val="2069961448"/>
                  </a:ext>
                </a:extLst>
              </a:tr>
              <a:tr h="12914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Dispozície a schopnosti, ktoré všeobecne umožňujú vykonávať výkony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sebaopatery</a:t>
                      </a:r>
                      <a:endParaRPr kumimoji="0" lang="sk-SK" altLang="sk-SK" sz="1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(pozornosť, pohyblivosť, motivácia, rozhodovacie procesy, schopnosť integrovať </a:t>
                      </a:r>
                      <a:r>
                        <a:rPr kumimoji="0" lang="sk-SK" altLang="sk-SK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sebaopateru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 inými aspektami života)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="" xmlns:a16="http://schemas.microsoft.com/office/drawing/2014/main" val="3828062818"/>
                  </a:ext>
                </a:extLst>
              </a:tr>
              <a:tr h="22887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Dispozície a schopnosti špeciálne súvisiace s plnením činností spojených so </a:t>
                      </a:r>
                      <a:r>
                        <a:rPr kumimoji="0" lang="sk-SK" altLang="sk-SK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sebaopaterou</a:t>
                      </a:r>
                      <a:r>
                        <a:rPr kumimoji="0" lang="sk-SK" altLang="sk-SK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sk-SK" altLang="sk-SK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odhadovacie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 hodnotenie a pochopenie situácie</a:t>
                      </a:r>
                      <a:endParaRPr kumimoji="0" lang="sk-SK" altLang="sk-SK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prechodné   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 urobiť rozhodnutie</a:t>
                      </a:r>
                      <a:endParaRPr kumimoji="0" lang="sk-SK" altLang="sk-SK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produktívne      </a:t>
                      </a:r>
                      <a:r>
                        <a:rPr kumimoji="0" lang="sk-SK" altLang="sk-SK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 praktické vykonanie činnosti</a:t>
                      </a:r>
                      <a:endParaRPr kumimoji="0" lang="cs-CZ" altLang="sk-SK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endParaRPr>
                    </a:p>
                  </a:txBody>
                  <a:tcPr marT="45724" marB="45724" horzOverflow="overflow"/>
                </a:tc>
                <a:extLst>
                  <a:ext uri="{0D108BD9-81ED-4DB2-BD59-A6C34878D82A}">
                    <a16:rowId xmlns="" xmlns:a16="http://schemas.microsoft.com/office/drawing/2014/main" val="3667984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292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334634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Faktory ovplyvňujúce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sebaopateru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8243499"/>
              </p:ext>
            </p:extLst>
          </p:nvPr>
        </p:nvGraphicFramePr>
        <p:xfrm>
          <a:off x="677862" y="1764146"/>
          <a:ext cx="10294937" cy="4729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284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2216726" y="736321"/>
            <a:ext cx="8007928" cy="5735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BlokTextu 4"/>
          <p:cNvSpPr txBox="1"/>
          <p:nvPr/>
        </p:nvSpPr>
        <p:spPr>
          <a:xfrm>
            <a:off x="4507347" y="1110641"/>
            <a:ext cx="37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SEBAOPATERA</a:t>
            </a:r>
            <a:endParaRPr lang="sk-SK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dĺžnik 5"/>
          <p:cNvSpPr/>
          <p:nvPr/>
        </p:nvSpPr>
        <p:spPr>
          <a:xfrm>
            <a:off x="3435928" y="2020116"/>
            <a:ext cx="2576945" cy="997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6460837" y="2033971"/>
            <a:ext cx="2576945" cy="9975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BlokTextu 7"/>
          <p:cNvSpPr txBox="1"/>
          <p:nvPr/>
        </p:nvSpPr>
        <p:spPr>
          <a:xfrm>
            <a:off x="3435927" y="2052780"/>
            <a:ext cx="253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ompetencie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znížené </a:t>
            </a: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SCHOPNOSTI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6460837" y="2057213"/>
            <a:ext cx="25769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potreba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výšené </a:t>
            </a: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POŽIADAVKY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Šípka nadol 9"/>
          <p:cNvSpPr/>
          <p:nvPr/>
        </p:nvSpPr>
        <p:spPr>
          <a:xfrm>
            <a:off x="5828145" y="3294640"/>
            <a:ext cx="785092" cy="61883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BlokTextu 10"/>
          <p:cNvSpPr txBox="1"/>
          <p:nvPr/>
        </p:nvSpPr>
        <p:spPr>
          <a:xfrm>
            <a:off x="4858326" y="4023419"/>
            <a:ext cx="2946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DEFICIT SEBAOPATERY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4821382" y="5272673"/>
            <a:ext cx="3482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šetrovateľská starostlivosť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Šípka nahor 12"/>
          <p:cNvSpPr/>
          <p:nvPr/>
        </p:nvSpPr>
        <p:spPr>
          <a:xfrm>
            <a:off x="5784272" y="4524753"/>
            <a:ext cx="872837" cy="615918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272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80815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Deficit </a:t>
            </a:r>
            <a:r>
              <a:rPr lang="sk-SK" alt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717964"/>
            <a:ext cx="5520266" cy="4443470"/>
          </a:xfrm>
        </p:spPr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Naše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schopnosti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neumožňujú vyplnenie niektorých alebo všetkých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situatívnych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potrieb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Môže byť čiastočný alebo úplný</a:t>
            </a:r>
          </a:p>
          <a:p>
            <a:pPr>
              <a:buFont typeface="Arial" panose="020B0604020202020204" pitchFamily="34" charset="0"/>
              <a:buChar char="•"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Kvalita a kvantita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situatívnej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potreby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je variabilná</a:t>
            </a:r>
          </a:p>
          <a:p>
            <a:pPr>
              <a:buFont typeface="Arial" panose="020B0604020202020204" pitchFamily="34" charset="0"/>
              <a:buChar char="•"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Deficit môže byť prítomný hneď alebo sa len prejaví v budúcnosti:</a:t>
            </a:r>
          </a:p>
          <a:p>
            <a:pPr marL="0" indent="0"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Chýba trvalá angažovanosť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Aktivity sú neprimerané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Prítomné poruchy vedomia</a:t>
            </a:r>
          </a:p>
          <a:p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6346114" y="1717964"/>
            <a:ext cx="5304019" cy="4443471"/>
          </a:xfrm>
        </p:spPr>
        <p:txBody>
          <a:bodyPr>
            <a:normAutofit fontScale="77500" lnSpcReduction="20000"/>
          </a:bodyPr>
          <a:lstStyle/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Obmedzené schopnosti úsudku a rozhodovania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Neschopnosť sústrediť sa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Nepripravenosť vykonávať činnosti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sebaopatery</a:t>
            </a: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Nedostatok motivácie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Vznikanie nových požiadaviek</a:t>
            </a:r>
          </a:p>
          <a:p>
            <a:pPr lvl="1"/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63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5164" y="27552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Posudzovanie deficitu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551708"/>
            <a:ext cx="4184035" cy="5061527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Porušené alebo obmedzené fungovanie vyžadujúce nové prispôsobenie sa požiadavkám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Obmedzenie schopnosti úsudku a prijatia rozhodnutí spojené s nedostatkom vedomostí, zručností, skúseností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Potreba jednotlivca integrovať nové predpísané komplexy činností do svojho systému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69" y="1551707"/>
            <a:ext cx="6520139" cy="5061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k-SK" altLang="sk-SK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sk-SK" altLang="sk-SK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aktory </a:t>
            </a:r>
            <a:r>
              <a:rPr lang="sk-SK" altLang="sk-SK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ovplyvňujúce požiadavky </a:t>
            </a:r>
            <a:r>
              <a:rPr lang="sk-SK" altLang="sk-SK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altLang="sk-SK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schopnosti </a:t>
            </a:r>
            <a:r>
              <a:rPr lang="sk-SK" altLang="sk-SK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altLang="sk-SK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076056" y="3022089"/>
            <a:ext cx="1588374" cy="84051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 smtClean="0"/>
              <a:t>schopnosť</a:t>
            </a:r>
            <a:r>
              <a:rPr lang="sk-SK" altLang="sk-SK" sz="1800" dirty="0" smtClean="0"/>
              <a:t> </a:t>
            </a:r>
            <a:r>
              <a:rPr lang="sk-SK" altLang="sk-SK" sz="1800" dirty="0"/>
              <a:t>a </a:t>
            </a:r>
          </a:p>
          <a:p>
            <a:pPr algn="ctr" eaLnBrk="1" hangingPunct="1"/>
            <a:r>
              <a:rPr lang="sk-SK" altLang="sk-SK" sz="1800" dirty="0"/>
              <a:t>rezerva  </a:t>
            </a:r>
          </a:p>
          <a:p>
            <a:pPr algn="ctr" eaLnBrk="1" hangingPunct="1"/>
            <a:r>
              <a:rPr lang="sk-SK" altLang="sk-SK" sz="1800" dirty="0" err="1"/>
              <a:t>sebaopatery</a:t>
            </a:r>
            <a:endParaRPr lang="en-US" altLang="sk-SK" sz="18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006118" y="3025226"/>
            <a:ext cx="1368425" cy="936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dirty="0" smtClean="0"/>
              <a:t>požiadavky </a:t>
            </a:r>
            <a:endParaRPr lang="sk-SK" altLang="sk-SK" sz="1800" dirty="0"/>
          </a:p>
          <a:p>
            <a:pPr algn="ctr" eaLnBrk="1" hangingPunct="1"/>
            <a:r>
              <a:rPr lang="sk-SK" altLang="sk-SK" sz="1800" dirty="0"/>
              <a:t>súvisiace</a:t>
            </a:r>
          </a:p>
          <a:p>
            <a:pPr algn="ctr" eaLnBrk="1" hangingPunct="1"/>
            <a:r>
              <a:rPr lang="sk-SK" altLang="sk-SK" sz="1800" dirty="0"/>
              <a:t> s </a:t>
            </a:r>
            <a:r>
              <a:rPr lang="sk-SK" altLang="sk-SK" sz="1800" b="1" dirty="0"/>
              <a:t>ochorením</a:t>
            </a:r>
            <a:endParaRPr lang="en-US" altLang="sk-SK" sz="1800" b="1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0823092" y="2967053"/>
            <a:ext cx="1313177" cy="815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/>
              <a:t>u</a:t>
            </a:r>
            <a:r>
              <a:rPr lang="sk-SK" altLang="sk-SK" sz="1800" b="1" dirty="0" smtClean="0"/>
              <a:t>niverzálne</a:t>
            </a:r>
            <a:r>
              <a:rPr lang="sk-SK" altLang="sk-SK" sz="1800" dirty="0" smtClean="0"/>
              <a:t> </a:t>
            </a:r>
            <a:endParaRPr lang="sk-SK" altLang="sk-SK" sz="1800" dirty="0"/>
          </a:p>
          <a:p>
            <a:pPr algn="ctr" eaLnBrk="1" hangingPunct="1"/>
            <a:r>
              <a:rPr lang="sk-SK" altLang="sk-SK" sz="1800" dirty="0"/>
              <a:t>požiadavky</a:t>
            </a:r>
            <a:endParaRPr lang="en-US" altLang="sk-SK" sz="1800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083221" y="4075946"/>
            <a:ext cx="1295400" cy="7921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b="1" dirty="0" smtClean="0"/>
              <a:t>vývinové</a:t>
            </a:r>
            <a:r>
              <a:rPr lang="sk-SK" altLang="sk-SK" sz="1800" dirty="0" smtClean="0"/>
              <a:t> </a:t>
            </a:r>
            <a:endParaRPr lang="sk-SK" altLang="sk-SK" sz="1800" dirty="0"/>
          </a:p>
          <a:p>
            <a:pPr algn="ctr" eaLnBrk="1" hangingPunct="1"/>
            <a:r>
              <a:rPr lang="sk-SK" altLang="sk-SK" sz="1800" dirty="0"/>
              <a:t>požiadavky</a:t>
            </a:r>
            <a:endParaRPr lang="en-US" altLang="sk-SK" sz="1800" dirty="0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7279695" y="4215241"/>
            <a:ext cx="1514763" cy="97292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sk-SK" altLang="sk-SK" sz="1800" dirty="0" smtClean="0"/>
              <a:t>ošetrovateľská </a:t>
            </a:r>
            <a:endParaRPr lang="sk-SK" altLang="sk-SK" sz="1800" dirty="0"/>
          </a:p>
          <a:p>
            <a:pPr algn="ctr" eaLnBrk="1" hangingPunct="1"/>
            <a:r>
              <a:rPr lang="sk-SK" altLang="sk-SK" sz="1800" b="1" dirty="0"/>
              <a:t>intervencia</a:t>
            </a:r>
            <a:endParaRPr lang="en-US" altLang="sk-SK" sz="1800" b="1" dirty="0"/>
          </a:p>
        </p:txBody>
      </p:sp>
      <p:cxnSp>
        <p:nvCxnSpPr>
          <p:cNvPr id="13" name="Rovná spojnica 12"/>
          <p:cNvCxnSpPr/>
          <p:nvPr/>
        </p:nvCxnSpPr>
        <p:spPr>
          <a:xfrm>
            <a:off x="5089969" y="4507345"/>
            <a:ext cx="7090427" cy="22721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ovnoramenný trojuholník 13"/>
          <p:cNvSpPr/>
          <p:nvPr/>
        </p:nvSpPr>
        <p:spPr>
          <a:xfrm>
            <a:off x="6870575" y="5454522"/>
            <a:ext cx="2346402" cy="1403477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cxnSp>
        <p:nvCxnSpPr>
          <p:cNvPr id="16" name="Rovná spojovacia šípka 15"/>
          <p:cNvCxnSpPr/>
          <p:nvPr/>
        </p:nvCxnSpPr>
        <p:spPr>
          <a:xfrm>
            <a:off x="5786250" y="3874653"/>
            <a:ext cx="18472" cy="6942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Rovná spojovacia šípka 17"/>
          <p:cNvCxnSpPr>
            <a:stCxn id="8" idx="2"/>
          </p:cNvCxnSpPr>
          <p:nvPr/>
        </p:nvCxnSpPr>
        <p:spPr>
          <a:xfrm flipH="1">
            <a:off x="9690330" y="3961851"/>
            <a:ext cx="1" cy="186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Rovná spojovacia šípka 19"/>
          <p:cNvCxnSpPr/>
          <p:nvPr/>
        </p:nvCxnSpPr>
        <p:spPr>
          <a:xfrm>
            <a:off x="10730921" y="4895272"/>
            <a:ext cx="0" cy="1260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Rovná spojovacia šípka 20"/>
          <p:cNvCxnSpPr/>
          <p:nvPr/>
        </p:nvCxnSpPr>
        <p:spPr>
          <a:xfrm flipH="1">
            <a:off x="11736963" y="3799752"/>
            <a:ext cx="44882" cy="2721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49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77334" y="41776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Teória ošetrovateľských systémov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1625600"/>
            <a:ext cx="10895830" cy="4535835"/>
          </a:xfrm>
        </p:spPr>
        <p:txBody>
          <a:bodyPr/>
          <a:lstStyle/>
          <a:p>
            <a:pPr algn="just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Plne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kompenzujúci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systém:</a:t>
            </a:r>
          </a:p>
          <a:p>
            <a:pPr lvl="1" algn="just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vykonáva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ošetrovateľskú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 pacienta,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ten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schopný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zvládnuť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deficit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samostatne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auto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cs-CZ" alt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Čiastočne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kompenzujúci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systém:</a:t>
            </a:r>
          </a:p>
          <a:p>
            <a:pPr lvl="1" algn="just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Činnosti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vykonáva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pacient spolu so sestrou,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lebo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zvláda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deficit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 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pomocou</a:t>
            </a:r>
            <a:endPara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sk-SK" altLang="sk-SK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cs-CZ" altLang="sk-SK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Podporno</a:t>
            </a:r>
            <a:r>
              <a:rPr lang="cs-CZ" altLang="sk-SK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-výchovný  systém:</a:t>
            </a:r>
          </a:p>
          <a:p>
            <a:pPr lvl="1">
              <a:lnSpc>
                <a:spcPct val="9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Pacient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vykonáva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sebaopateru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samostatne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ale potřebuje za pomoci  sestry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získať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niektoré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vedomosti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rozvinúťschopnosti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nadobudnúť</a:t>
            </a:r>
            <a:r>
              <a:rPr lang="cs-CZ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zručnosti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94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0532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r>
              <a:rPr lang="sk-SK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70182"/>
            <a:ext cx="10972800" cy="5190836"/>
          </a:xfrm>
        </p:spPr>
        <p:txBody>
          <a:bodyPr>
            <a:normAutofit fontScale="92500" lnSpcReduction="2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je tvorený tromi navzájom súvisiacimi teóriami: teória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teória deficitu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teória ošetrovateľských systémov.</a:t>
            </a:r>
          </a:p>
          <a:p>
            <a:endPara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teórii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Oremová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identifikuje požiadavky univerzálne, vývinové a požiadavky súvisiace s ochorením.</a:t>
            </a:r>
          </a:p>
          <a:p>
            <a:endPara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Teória deficitu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jadrom práce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špecifikuje, kedy je potrebná ošetrovateľská starostlivosť.</a:t>
            </a:r>
          </a:p>
          <a:p>
            <a:endPara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prípade, keď sú terapeutické požiadavky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väčšie, ako je pacient schopný vykonávať, existuje deficit </a:t>
            </a:r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Oremová</a:t>
            </a:r>
            <a:r>
              <a:rPr 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rozoznáva tri ošetrovateľské systémy – plne kompenzovaný, čiastočne kompenzovaný a podporno-výchovný.</a:t>
            </a:r>
            <a:endParaRPr 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82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4725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3" y="1791855"/>
            <a:ext cx="11043611" cy="474749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Halmo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 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Sebepéče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ošetřovatelské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praxi.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Praha: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2015. 232 s. ISBN 978-80-247-4811-5.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Pavlíková,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Modely ošetrovateľstva v kocke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1. slov. vyd.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Praha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2007. 141s. ISBN 978-80-247-1918-4. </a:t>
            </a:r>
            <a:endPara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K. et al. 2005. </a:t>
            </a:r>
            <a:r>
              <a:rPr lang="sk-SK" altLang="sk-SK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Ošetřovatelství</a:t>
            </a:r>
            <a:r>
              <a:rPr lang="sk-SK" altLang="sk-SK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altLang="sk-SK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konceptuální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modely a </a:t>
            </a:r>
            <a:r>
              <a:rPr lang="sk-SK" altLang="sk-SK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teorie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vyd. 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Ostrava: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ZSF, Ostravská Univerzita. 2005. 234 s. ISBN 80-7368-068-8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  <a:defRPr/>
            </a:pPr>
            <a:endParaRPr lang="sk-SK" altLang="sk-SK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altLang="sk-SK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et. al. </a:t>
            </a:r>
            <a:r>
              <a:rPr lang="sk-SK" altLang="sk-SK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konceptuálne modely.</a:t>
            </a:r>
            <a:r>
              <a:rPr lang="sk-SK" altLang="sk-SK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 slovenské vydanie. Martin: Osveta, 2007. 190. ISBN 978-80-8063-247-2. 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83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230</TotalTime>
  <Words>877</Words>
  <Application>Microsoft Office PowerPoint</Application>
  <PresentationFormat>Vlastná</PresentationFormat>
  <Paragraphs>234</Paragraphs>
  <Slides>22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Motív1</vt:lpstr>
      <vt:lpstr>Konceptuálny model Dorothey Elisabeth Oremovej</vt:lpstr>
      <vt:lpstr>Dorothea Elisabeth Oremová</vt:lpstr>
      <vt:lpstr>Vývoj Oremovej modelu </vt:lpstr>
      <vt:lpstr>Oremovej model sebaopatery z hľadiska klasifikácie</vt:lpstr>
      <vt:lpstr>Charakteristika modelu </vt:lpstr>
      <vt:lpstr>Metaparadigmatické pojmy</vt:lpstr>
      <vt:lpstr>Metaparadigmatické pojmy</vt:lpstr>
      <vt:lpstr>Metaparadigmatické pojmy</vt:lpstr>
      <vt:lpstr>Oremovej konceptuálny rámec  </vt:lpstr>
      <vt:lpstr>Teória sebaopatery (self-care)</vt:lpstr>
      <vt:lpstr>Požiadavky sebaopatery</vt:lpstr>
      <vt:lpstr>Univerzálne požiadavky</vt:lpstr>
      <vt:lpstr>Vývinové požiadavky</vt:lpstr>
      <vt:lpstr>Požiadavky súvisiace s odchýlkou od zdravia </vt:lpstr>
      <vt:lpstr>Činnosti sebaopatery (self-care agency)</vt:lpstr>
      <vt:lpstr>Faktory ovplyvňujúce sebaopateru</vt:lpstr>
      <vt:lpstr>Prezentácia programu PowerPoint</vt:lpstr>
      <vt:lpstr>Deficit sebaopatery</vt:lpstr>
      <vt:lpstr>Posudzovanie deficitu</vt:lpstr>
      <vt:lpstr>Teória ošetrovateľských systémov</vt:lpstr>
      <vt:lpstr>Súhrn </vt:lpstr>
      <vt:lpstr>Literatúra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Konceptuálny model Dorothey Elisabeth Oremovej</dc:title>
  <dc:creator>Používateľ systému Windows</dc:creator>
  <cp:lastModifiedBy>PC</cp:lastModifiedBy>
  <cp:revision>43</cp:revision>
  <dcterms:created xsi:type="dcterms:W3CDTF">2018-06-08T07:46:07Z</dcterms:created>
  <dcterms:modified xsi:type="dcterms:W3CDTF">2018-12-17T07:05:49Z</dcterms:modified>
</cp:coreProperties>
</file>