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</p:sldIdLst>
  <p:sldSz cx="27522488" cy="15481300"/>
  <p:notesSz cx="9144000" cy="6858000"/>
  <p:defaultTextStyle>
    <a:defPPr>
      <a:defRPr lang="cs-CZ"/>
    </a:defPPr>
    <a:lvl1pPr marL="0" algn="l" defTabSz="2021738" rtl="0" eaLnBrk="1" latinLnBrk="0" hangingPunct="1">
      <a:defRPr sz="3980" kern="1200">
        <a:solidFill>
          <a:schemeClr val="tx1"/>
        </a:solidFill>
        <a:latin typeface="+mn-lt"/>
        <a:ea typeface="+mn-ea"/>
        <a:cs typeface="+mn-cs"/>
      </a:defRPr>
    </a:lvl1pPr>
    <a:lvl2pPr marL="1010869" algn="l" defTabSz="2021738" rtl="0" eaLnBrk="1" latinLnBrk="0" hangingPunct="1">
      <a:defRPr sz="3980" kern="1200">
        <a:solidFill>
          <a:schemeClr val="tx1"/>
        </a:solidFill>
        <a:latin typeface="+mn-lt"/>
        <a:ea typeface="+mn-ea"/>
        <a:cs typeface="+mn-cs"/>
      </a:defRPr>
    </a:lvl2pPr>
    <a:lvl3pPr marL="2021738" algn="l" defTabSz="2021738" rtl="0" eaLnBrk="1" latinLnBrk="0" hangingPunct="1">
      <a:defRPr sz="3980" kern="1200">
        <a:solidFill>
          <a:schemeClr val="tx1"/>
        </a:solidFill>
        <a:latin typeface="+mn-lt"/>
        <a:ea typeface="+mn-ea"/>
        <a:cs typeface="+mn-cs"/>
      </a:defRPr>
    </a:lvl3pPr>
    <a:lvl4pPr marL="3032608" algn="l" defTabSz="2021738" rtl="0" eaLnBrk="1" latinLnBrk="0" hangingPunct="1">
      <a:defRPr sz="3980" kern="1200">
        <a:solidFill>
          <a:schemeClr val="tx1"/>
        </a:solidFill>
        <a:latin typeface="+mn-lt"/>
        <a:ea typeface="+mn-ea"/>
        <a:cs typeface="+mn-cs"/>
      </a:defRPr>
    </a:lvl4pPr>
    <a:lvl5pPr marL="4043477" algn="l" defTabSz="2021738" rtl="0" eaLnBrk="1" latinLnBrk="0" hangingPunct="1">
      <a:defRPr sz="3980" kern="1200">
        <a:solidFill>
          <a:schemeClr val="tx1"/>
        </a:solidFill>
        <a:latin typeface="+mn-lt"/>
        <a:ea typeface="+mn-ea"/>
        <a:cs typeface="+mn-cs"/>
      </a:defRPr>
    </a:lvl5pPr>
    <a:lvl6pPr marL="5054346" algn="l" defTabSz="2021738" rtl="0" eaLnBrk="1" latinLnBrk="0" hangingPunct="1">
      <a:defRPr sz="3980" kern="1200">
        <a:solidFill>
          <a:schemeClr val="tx1"/>
        </a:solidFill>
        <a:latin typeface="+mn-lt"/>
        <a:ea typeface="+mn-ea"/>
        <a:cs typeface="+mn-cs"/>
      </a:defRPr>
    </a:lvl6pPr>
    <a:lvl7pPr marL="6065215" algn="l" defTabSz="2021738" rtl="0" eaLnBrk="1" latinLnBrk="0" hangingPunct="1">
      <a:defRPr sz="3980" kern="1200">
        <a:solidFill>
          <a:schemeClr val="tx1"/>
        </a:solidFill>
        <a:latin typeface="+mn-lt"/>
        <a:ea typeface="+mn-ea"/>
        <a:cs typeface="+mn-cs"/>
      </a:defRPr>
    </a:lvl7pPr>
    <a:lvl8pPr marL="7076084" algn="l" defTabSz="2021738" rtl="0" eaLnBrk="1" latinLnBrk="0" hangingPunct="1">
      <a:defRPr sz="3980" kern="1200">
        <a:solidFill>
          <a:schemeClr val="tx1"/>
        </a:solidFill>
        <a:latin typeface="+mn-lt"/>
        <a:ea typeface="+mn-ea"/>
        <a:cs typeface="+mn-cs"/>
      </a:defRPr>
    </a:lvl8pPr>
    <a:lvl9pPr marL="8086954" algn="l" defTabSz="2021738" rtl="0" eaLnBrk="1" latinLnBrk="0" hangingPunct="1">
      <a:defRPr sz="398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876" userDrawn="1">
          <p15:clr>
            <a:srgbClr val="A4A3A4"/>
          </p15:clr>
        </p15:guide>
        <p15:guide id="2" pos="866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223B8F"/>
    <a:srgbClr val="E60000"/>
    <a:srgbClr val="E4A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0014" autoAdjust="0"/>
    <p:restoredTop sz="94660"/>
  </p:normalViewPr>
  <p:slideViewPr>
    <p:cSldViewPr snapToGrid="0">
      <p:cViewPr>
        <p:scale>
          <a:sx n="50" d="100"/>
          <a:sy n="50" d="100"/>
        </p:scale>
        <p:origin x="-1326" y="-102"/>
      </p:cViewPr>
      <p:guideLst>
        <p:guide orient="horz" pos="4876"/>
        <p:guide pos="86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40311" y="2533631"/>
            <a:ext cx="20641866" cy="5389786"/>
          </a:xfrm>
        </p:spPr>
        <p:txBody>
          <a:bodyPr anchor="b"/>
          <a:lstStyle>
            <a:lvl1pPr algn="ctr">
              <a:defRPr sz="13544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40311" y="8131267"/>
            <a:ext cx="20641866" cy="3737729"/>
          </a:xfrm>
        </p:spPr>
        <p:txBody>
          <a:bodyPr/>
          <a:lstStyle>
            <a:lvl1pPr marL="0" indent="0" algn="ctr">
              <a:buNone/>
              <a:defRPr sz="5418"/>
            </a:lvl1pPr>
            <a:lvl2pPr marL="1032083" indent="0" algn="ctr">
              <a:buNone/>
              <a:defRPr sz="4515"/>
            </a:lvl2pPr>
            <a:lvl3pPr marL="2064167" indent="0" algn="ctr">
              <a:buNone/>
              <a:defRPr sz="4063"/>
            </a:lvl3pPr>
            <a:lvl4pPr marL="3096250" indent="0" algn="ctr">
              <a:buNone/>
              <a:defRPr sz="3612"/>
            </a:lvl4pPr>
            <a:lvl5pPr marL="4128333" indent="0" algn="ctr">
              <a:buNone/>
              <a:defRPr sz="3612"/>
            </a:lvl5pPr>
            <a:lvl6pPr marL="5160416" indent="0" algn="ctr">
              <a:buNone/>
              <a:defRPr sz="3612"/>
            </a:lvl6pPr>
            <a:lvl7pPr marL="6192500" indent="0" algn="ctr">
              <a:buNone/>
              <a:defRPr sz="3612"/>
            </a:lvl7pPr>
            <a:lvl8pPr marL="7224583" indent="0" algn="ctr">
              <a:buNone/>
              <a:defRPr sz="3612"/>
            </a:lvl8pPr>
            <a:lvl9pPr marL="8256666" indent="0" algn="ctr">
              <a:buNone/>
              <a:defRPr sz="3612"/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911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5282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7836" y="3859576"/>
            <a:ext cx="23738146" cy="6439790"/>
          </a:xfrm>
        </p:spPr>
        <p:txBody>
          <a:bodyPr anchor="b"/>
          <a:lstStyle>
            <a:lvl1pPr>
              <a:defRPr sz="13544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77836" y="10360289"/>
            <a:ext cx="23738146" cy="3386533"/>
          </a:xfrm>
        </p:spPr>
        <p:txBody>
          <a:bodyPr/>
          <a:lstStyle>
            <a:lvl1pPr marL="0" indent="0">
              <a:buNone/>
              <a:defRPr sz="5418">
                <a:solidFill>
                  <a:schemeClr val="tx1">
                    <a:tint val="75000"/>
                  </a:schemeClr>
                </a:solidFill>
              </a:defRPr>
            </a:lvl1pPr>
            <a:lvl2pPr marL="1032083" indent="0">
              <a:buNone/>
              <a:defRPr sz="4515">
                <a:solidFill>
                  <a:schemeClr val="tx1">
                    <a:tint val="75000"/>
                  </a:schemeClr>
                </a:solidFill>
              </a:defRPr>
            </a:lvl2pPr>
            <a:lvl3pPr marL="2064167" indent="0">
              <a:buNone/>
              <a:defRPr sz="4063">
                <a:solidFill>
                  <a:schemeClr val="tx1">
                    <a:tint val="75000"/>
                  </a:schemeClr>
                </a:solidFill>
              </a:defRPr>
            </a:lvl3pPr>
            <a:lvl4pPr marL="3096250" indent="0">
              <a:buNone/>
              <a:defRPr sz="3612">
                <a:solidFill>
                  <a:schemeClr val="tx1">
                    <a:tint val="75000"/>
                  </a:schemeClr>
                </a:solidFill>
              </a:defRPr>
            </a:lvl4pPr>
            <a:lvl5pPr marL="4128333" indent="0">
              <a:buNone/>
              <a:defRPr sz="3612">
                <a:solidFill>
                  <a:schemeClr val="tx1">
                    <a:tint val="75000"/>
                  </a:schemeClr>
                </a:solidFill>
              </a:defRPr>
            </a:lvl5pPr>
            <a:lvl6pPr marL="5160416" indent="0">
              <a:buNone/>
              <a:defRPr sz="3612">
                <a:solidFill>
                  <a:schemeClr val="tx1">
                    <a:tint val="75000"/>
                  </a:schemeClr>
                </a:solidFill>
              </a:defRPr>
            </a:lvl6pPr>
            <a:lvl7pPr marL="6192500" indent="0">
              <a:buNone/>
              <a:defRPr sz="3612">
                <a:solidFill>
                  <a:schemeClr val="tx1">
                    <a:tint val="75000"/>
                  </a:schemeClr>
                </a:solidFill>
              </a:defRPr>
            </a:lvl7pPr>
            <a:lvl8pPr marL="7224583" indent="0">
              <a:buNone/>
              <a:defRPr sz="3612">
                <a:solidFill>
                  <a:schemeClr val="tx1">
                    <a:tint val="75000"/>
                  </a:schemeClr>
                </a:solidFill>
              </a:defRPr>
            </a:lvl8pPr>
            <a:lvl9pPr marL="8256666" indent="0">
              <a:buNone/>
              <a:defRPr sz="361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8118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92171" y="4121179"/>
            <a:ext cx="11697057" cy="9822743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933260" y="4121179"/>
            <a:ext cx="11697057" cy="9822743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596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5756" y="824237"/>
            <a:ext cx="23738146" cy="2992336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95757" y="3795070"/>
            <a:ext cx="11643301" cy="1859905"/>
          </a:xfrm>
        </p:spPr>
        <p:txBody>
          <a:bodyPr anchor="b"/>
          <a:lstStyle>
            <a:lvl1pPr marL="0" indent="0">
              <a:buNone/>
              <a:defRPr sz="5418" b="1"/>
            </a:lvl1pPr>
            <a:lvl2pPr marL="1032083" indent="0">
              <a:buNone/>
              <a:defRPr sz="4515" b="1"/>
            </a:lvl2pPr>
            <a:lvl3pPr marL="2064167" indent="0">
              <a:buNone/>
              <a:defRPr sz="4063" b="1"/>
            </a:lvl3pPr>
            <a:lvl4pPr marL="3096250" indent="0">
              <a:buNone/>
              <a:defRPr sz="3612" b="1"/>
            </a:lvl4pPr>
            <a:lvl5pPr marL="4128333" indent="0">
              <a:buNone/>
              <a:defRPr sz="3612" b="1"/>
            </a:lvl5pPr>
            <a:lvl6pPr marL="5160416" indent="0">
              <a:buNone/>
              <a:defRPr sz="3612" b="1"/>
            </a:lvl6pPr>
            <a:lvl7pPr marL="6192500" indent="0">
              <a:buNone/>
              <a:defRPr sz="3612" b="1"/>
            </a:lvl7pPr>
            <a:lvl8pPr marL="7224583" indent="0">
              <a:buNone/>
              <a:defRPr sz="3612" b="1"/>
            </a:lvl8pPr>
            <a:lvl9pPr marL="8256666" indent="0">
              <a:buNone/>
              <a:defRPr sz="3612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95757" y="5654975"/>
            <a:ext cx="11643301" cy="8317616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933260" y="3795070"/>
            <a:ext cx="11700642" cy="1859905"/>
          </a:xfrm>
        </p:spPr>
        <p:txBody>
          <a:bodyPr anchor="b"/>
          <a:lstStyle>
            <a:lvl1pPr marL="0" indent="0">
              <a:buNone/>
              <a:defRPr sz="5418" b="1"/>
            </a:lvl1pPr>
            <a:lvl2pPr marL="1032083" indent="0">
              <a:buNone/>
              <a:defRPr sz="4515" b="1"/>
            </a:lvl2pPr>
            <a:lvl3pPr marL="2064167" indent="0">
              <a:buNone/>
              <a:defRPr sz="4063" b="1"/>
            </a:lvl3pPr>
            <a:lvl4pPr marL="3096250" indent="0">
              <a:buNone/>
              <a:defRPr sz="3612" b="1"/>
            </a:lvl4pPr>
            <a:lvl5pPr marL="4128333" indent="0">
              <a:buNone/>
              <a:defRPr sz="3612" b="1"/>
            </a:lvl5pPr>
            <a:lvl6pPr marL="5160416" indent="0">
              <a:buNone/>
              <a:defRPr sz="3612" b="1"/>
            </a:lvl6pPr>
            <a:lvl7pPr marL="6192500" indent="0">
              <a:buNone/>
              <a:defRPr sz="3612" b="1"/>
            </a:lvl7pPr>
            <a:lvl8pPr marL="7224583" indent="0">
              <a:buNone/>
              <a:defRPr sz="3612" b="1"/>
            </a:lvl8pPr>
            <a:lvl9pPr marL="8256666" indent="0">
              <a:buNone/>
              <a:defRPr sz="3612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3933260" y="5654975"/>
            <a:ext cx="11700642" cy="8317616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531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0687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6447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5757" y="1032087"/>
            <a:ext cx="8876718" cy="3612303"/>
          </a:xfrm>
        </p:spPr>
        <p:txBody>
          <a:bodyPr anchor="b"/>
          <a:lstStyle>
            <a:lvl1pPr>
              <a:defRPr sz="7224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00642" y="2229022"/>
            <a:ext cx="13933260" cy="11001757"/>
          </a:xfrm>
        </p:spPr>
        <p:txBody>
          <a:bodyPr/>
          <a:lstStyle>
            <a:lvl1pPr>
              <a:defRPr sz="7224"/>
            </a:lvl1pPr>
            <a:lvl2pPr>
              <a:defRPr sz="6321"/>
            </a:lvl2pPr>
            <a:lvl3pPr>
              <a:defRPr sz="5418"/>
            </a:lvl3pPr>
            <a:lvl4pPr>
              <a:defRPr sz="4515"/>
            </a:lvl4pPr>
            <a:lvl5pPr>
              <a:defRPr sz="4515"/>
            </a:lvl5pPr>
            <a:lvl6pPr>
              <a:defRPr sz="4515"/>
            </a:lvl6pPr>
            <a:lvl7pPr>
              <a:defRPr sz="4515"/>
            </a:lvl7pPr>
            <a:lvl8pPr>
              <a:defRPr sz="4515"/>
            </a:lvl8pPr>
            <a:lvl9pPr>
              <a:defRPr sz="4515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95757" y="4644390"/>
            <a:ext cx="8876718" cy="8604307"/>
          </a:xfrm>
        </p:spPr>
        <p:txBody>
          <a:bodyPr/>
          <a:lstStyle>
            <a:lvl1pPr marL="0" indent="0">
              <a:buNone/>
              <a:defRPr sz="3612"/>
            </a:lvl1pPr>
            <a:lvl2pPr marL="1032083" indent="0">
              <a:buNone/>
              <a:defRPr sz="3160"/>
            </a:lvl2pPr>
            <a:lvl3pPr marL="2064167" indent="0">
              <a:buNone/>
              <a:defRPr sz="2709"/>
            </a:lvl3pPr>
            <a:lvl4pPr marL="3096250" indent="0">
              <a:buNone/>
              <a:defRPr sz="2257"/>
            </a:lvl4pPr>
            <a:lvl5pPr marL="4128333" indent="0">
              <a:buNone/>
              <a:defRPr sz="2257"/>
            </a:lvl5pPr>
            <a:lvl6pPr marL="5160416" indent="0">
              <a:buNone/>
              <a:defRPr sz="2257"/>
            </a:lvl6pPr>
            <a:lvl7pPr marL="6192500" indent="0">
              <a:buNone/>
              <a:defRPr sz="2257"/>
            </a:lvl7pPr>
            <a:lvl8pPr marL="7224583" indent="0">
              <a:buNone/>
              <a:defRPr sz="2257"/>
            </a:lvl8pPr>
            <a:lvl9pPr marL="8256666" indent="0">
              <a:buNone/>
              <a:defRPr sz="2257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208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5757" y="1032087"/>
            <a:ext cx="8876718" cy="3612303"/>
          </a:xfrm>
        </p:spPr>
        <p:txBody>
          <a:bodyPr anchor="b"/>
          <a:lstStyle>
            <a:lvl1pPr>
              <a:defRPr sz="7224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700642" y="2229022"/>
            <a:ext cx="13933260" cy="11001757"/>
          </a:xfrm>
        </p:spPr>
        <p:txBody>
          <a:bodyPr anchor="t"/>
          <a:lstStyle>
            <a:lvl1pPr marL="0" indent="0">
              <a:buNone/>
              <a:defRPr sz="7224"/>
            </a:lvl1pPr>
            <a:lvl2pPr marL="1032083" indent="0">
              <a:buNone/>
              <a:defRPr sz="6321"/>
            </a:lvl2pPr>
            <a:lvl3pPr marL="2064167" indent="0">
              <a:buNone/>
              <a:defRPr sz="5418"/>
            </a:lvl3pPr>
            <a:lvl4pPr marL="3096250" indent="0">
              <a:buNone/>
              <a:defRPr sz="4515"/>
            </a:lvl4pPr>
            <a:lvl5pPr marL="4128333" indent="0">
              <a:buNone/>
              <a:defRPr sz="4515"/>
            </a:lvl5pPr>
            <a:lvl6pPr marL="5160416" indent="0">
              <a:buNone/>
              <a:defRPr sz="4515"/>
            </a:lvl6pPr>
            <a:lvl7pPr marL="6192500" indent="0">
              <a:buNone/>
              <a:defRPr sz="4515"/>
            </a:lvl7pPr>
            <a:lvl8pPr marL="7224583" indent="0">
              <a:buNone/>
              <a:defRPr sz="4515"/>
            </a:lvl8pPr>
            <a:lvl9pPr marL="8256666" indent="0">
              <a:buNone/>
              <a:defRPr sz="4515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95757" y="4644390"/>
            <a:ext cx="8876718" cy="8604307"/>
          </a:xfrm>
        </p:spPr>
        <p:txBody>
          <a:bodyPr/>
          <a:lstStyle>
            <a:lvl1pPr marL="0" indent="0">
              <a:buNone/>
              <a:defRPr sz="3612"/>
            </a:lvl1pPr>
            <a:lvl2pPr marL="1032083" indent="0">
              <a:buNone/>
              <a:defRPr sz="3160"/>
            </a:lvl2pPr>
            <a:lvl3pPr marL="2064167" indent="0">
              <a:buNone/>
              <a:defRPr sz="2709"/>
            </a:lvl3pPr>
            <a:lvl4pPr marL="3096250" indent="0">
              <a:buNone/>
              <a:defRPr sz="2257"/>
            </a:lvl4pPr>
            <a:lvl5pPr marL="4128333" indent="0">
              <a:buNone/>
              <a:defRPr sz="2257"/>
            </a:lvl5pPr>
            <a:lvl6pPr marL="5160416" indent="0">
              <a:buNone/>
              <a:defRPr sz="2257"/>
            </a:lvl6pPr>
            <a:lvl7pPr marL="6192500" indent="0">
              <a:buNone/>
              <a:defRPr sz="2257"/>
            </a:lvl7pPr>
            <a:lvl8pPr marL="7224583" indent="0">
              <a:buNone/>
              <a:defRPr sz="2257"/>
            </a:lvl8pPr>
            <a:lvl9pPr marL="8256666" indent="0">
              <a:buNone/>
              <a:defRPr sz="2257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496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0901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9695781" y="824236"/>
            <a:ext cx="5934536" cy="13119686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92171" y="824236"/>
            <a:ext cx="17459578" cy="13119686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379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92171" y="824237"/>
            <a:ext cx="23738146" cy="29923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92171" y="4121179"/>
            <a:ext cx="23738146" cy="98227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92171" y="14348873"/>
            <a:ext cx="6192560" cy="8242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32B6D-B5E4-4F49-8FFA-DD7F71D323E5}" type="datetimeFigureOut">
              <a:rPr lang="cs-CZ" smtClean="0"/>
              <a:t>5.6.2017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16824" y="14348873"/>
            <a:ext cx="9288840" cy="8242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9437757" y="14348873"/>
            <a:ext cx="6192560" cy="8242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C43C3-36B2-44D8-A97D-8D5B432AB4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5501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2064167" rtl="0" eaLnBrk="1" latinLnBrk="0" hangingPunct="1">
        <a:lnSpc>
          <a:spcPct val="90000"/>
        </a:lnSpc>
        <a:spcBef>
          <a:spcPct val="0"/>
        </a:spcBef>
        <a:buNone/>
        <a:defRPr sz="9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6042" indent="-516042" algn="l" defTabSz="2064167" rtl="0" eaLnBrk="1" latinLnBrk="0" hangingPunct="1">
        <a:lnSpc>
          <a:spcPct val="90000"/>
        </a:lnSpc>
        <a:spcBef>
          <a:spcPts val="2257"/>
        </a:spcBef>
        <a:buFont typeface="Arial" panose="020B0604020202020204" pitchFamily="34" charset="0"/>
        <a:buChar char="•"/>
        <a:defRPr sz="6321" kern="1200">
          <a:solidFill>
            <a:schemeClr val="tx1"/>
          </a:solidFill>
          <a:latin typeface="+mn-lt"/>
          <a:ea typeface="+mn-ea"/>
          <a:cs typeface="+mn-cs"/>
        </a:defRPr>
      </a:lvl1pPr>
      <a:lvl2pPr marL="1548125" indent="-516042" algn="l" defTabSz="2064167" rtl="0" eaLnBrk="1" latinLnBrk="0" hangingPunct="1">
        <a:lnSpc>
          <a:spcPct val="90000"/>
        </a:lnSpc>
        <a:spcBef>
          <a:spcPts val="1129"/>
        </a:spcBef>
        <a:buFont typeface="Arial" panose="020B0604020202020204" pitchFamily="34" charset="0"/>
        <a:buChar char="•"/>
        <a:defRPr sz="5418" kern="1200">
          <a:solidFill>
            <a:schemeClr val="tx1"/>
          </a:solidFill>
          <a:latin typeface="+mn-lt"/>
          <a:ea typeface="+mn-ea"/>
          <a:cs typeface="+mn-cs"/>
        </a:defRPr>
      </a:lvl2pPr>
      <a:lvl3pPr marL="2580208" indent="-516042" algn="l" defTabSz="2064167" rtl="0" eaLnBrk="1" latinLnBrk="0" hangingPunct="1">
        <a:lnSpc>
          <a:spcPct val="90000"/>
        </a:lnSpc>
        <a:spcBef>
          <a:spcPts val="1129"/>
        </a:spcBef>
        <a:buFont typeface="Arial" panose="020B0604020202020204" pitchFamily="34" charset="0"/>
        <a:buChar char="•"/>
        <a:defRPr sz="4515" kern="1200">
          <a:solidFill>
            <a:schemeClr val="tx1"/>
          </a:solidFill>
          <a:latin typeface="+mn-lt"/>
          <a:ea typeface="+mn-ea"/>
          <a:cs typeface="+mn-cs"/>
        </a:defRPr>
      </a:lvl3pPr>
      <a:lvl4pPr marL="3612291" indent="-516042" algn="l" defTabSz="2064167" rtl="0" eaLnBrk="1" latinLnBrk="0" hangingPunct="1">
        <a:lnSpc>
          <a:spcPct val="90000"/>
        </a:lnSpc>
        <a:spcBef>
          <a:spcPts val="1129"/>
        </a:spcBef>
        <a:buFont typeface="Arial" panose="020B0604020202020204" pitchFamily="34" charset="0"/>
        <a:buChar char="•"/>
        <a:defRPr sz="4063" kern="1200">
          <a:solidFill>
            <a:schemeClr val="tx1"/>
          </a:solidFill>
          <a:latin typeface="+mn-lt"/>
          <a:ea typeface="+mn-ea"/>
          <a:cs typeface="+mn-cs"/>
        </a:defRPr>
      </a:lvl4pPr>
      <a:lvl5pPr marL="4644375" indent="-516042" algn="l" defTabSz="2064167" rtl="0" eaLnBrk="1" latinLnBrk="0" hangingPunct="1">
        <a:lnSpc>
          <a:spcPct val="90000"/>
        </a:lnSpc>
        <a:spcBef>
          <a:spcPts val="1129"/>
        </a:spcBef>
        <a:buFont typeface="Arial" panose="020B0604020202020204" pitchFamily="34" charset="0"/>
        <a:buChar char="•"/>
        <a:defRPr sz="4063" kern="1200">
          <a:solidFill>
            <a:schemeClr val="tx1"/>
          </a:solidFill>
          <a:latin typeface="+mn-lt"/>
          <a:ea typeface="+mn-ea"/>
          <a:cs typeface="+mn-cs"/>
        </a:defRPr>
      </a:lvl5pPr>
      <a:lvl6pPr marL="5676458" indent="-516042" algn="l" defTabSz="2064167" rtl="0" eaLnBrk="1" latinLnBrk="0" hangingPunct="1">
        <a:lnSpc>
          <a:spcPct val="90000"/>
        </a:lnSpc>
        <a:spcBef>
          <a:spcPts val="1129"/>
        </a:spcBef>
        <a:buFont typeface="Arial" panose="020B0604020202020204" pitchFamily="34" charset="0"/>
        <a:buChar char="•"/>
        <a:defRPr sz="4063" kern="1200">
          <a:solidFill>
            <a:schemeClr val="tx1"/>
          </a:solidFill>
          <a:latin typeface="+mn-lt"/>
          <a:ea typeface="+mn-ea"/>
          <a:cs typeface="+mn-cs"/>
        </a:defRPr>
      </a:lvl6pPr>
      <a:lvl7pPr marL="6708541" indent="-516042" algn="l" defTabSz="2064167" rtl="0" eaLnBrk="1" latinLnBrk="0" hangingPunct="1">
        <a:lnSpc>
          <a:spcPct val="90000"/>
        </a:lnSpc>
        <a:spcBef>
          <a:spcPts val="1129"/>
        </a:spcBef>
        <a:buFont typeface="Arial" panose="020B0604020202020204" pitchFamily="34" charset="0"/>
        <a:buChar char="•"/>
        <a:defRPr sz="4063" kern="1200">
          <a:solidFill>
            <a:schemeClr val="tx1"/>
          </a:solidFill>
          <a:latin typeface="+mn-lt"/>
          <a:ea typeface="+mn-ea"/>
          <a:cs typeface="+mn-cs"/>
        </a:defRPr>
      </a:lvl7pPr>
      <a:lvl8pPr marL="7740625" indent="-516042" algn="l" defTabSz="2064167" rtl="0" eaLnBrk="1" latinLnBrk="0" hangingPunct="1">
        <a:lnSpc>
          <a:spcPct val="90000"/>
        </a:lnSpc>
        <a:spcBef>
          <a:spcPts val="1129"/>
        </a:spcBef>
        <a:buFont typeface="Arial" panose="020B0604020202020204" pitchFamily="34" charset="0"/>
        <a:buChar char="•"/>
        <a:defRPr sz="4063" kern="1200">
          <a:solidFill>
            <a:schemeClr val="tx1"/>
          </a:solidFill>
          <a:latin typeface="+mn-lt"/>
          <a:ea typeface="+mn-ea"/>
          <a:cs typeface="+mn-cs"/>
        </a:defRPr>
      </a:lvl8pPr>
      <a:lvl9pPr marL="8772708" indent="-516042" algn="l" defTabSz="2064167" rtl="0" eaLnBrk="1" latinLnBrk="0" hangingPunct="1">
        <a:lnSpc>
          <a:spcPct val="90000"/>
        </a:lnSpc>
        <a:spcBef>
          <a:spcPts val="1129"/>
        </a:spcBef>
        <a:buFont typeface="Arial" panose="020B0604020202020204" pitchFamily="34" charset="0"/>
        <a:buChar char="•"/>
        <a:defRPr sz="40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064167" rtl="0" eaLnBrk="1" latinLnBrk="0" hangingPunct="1">
        <a:defRPr sz="4063" kern="1200">
          <a:solidFill>
            <a:schemeClr val="tx1"/>
          </a:solidFill>
          <a:latin typeface="+mn-lt"/>
          <a:ea typeface="+mn-ea"/>
          <a:cs typeface="+mn-cs"/>
        </a:defRPr>
      </a:lvl1pPr>
      <a:lvl2pPr marL="1032083" algn="l" defTabSz="2064167" rtl="0" eaLnBrk="1" latinLnBrk="0" hangingPunct="1">
        <a:defRPr sz="4063" kern="1200">
          <a:solidFill>
            <a:schemeClr val="tx1"/>
          </a:solidFill>
          <a:latin typeface="+mn-lt"/>
          <a:ea typeface="+mn-ea"/>
          <a:cs typeface="+mn-cs"/>
        </a:defRPr>
      </a:lvl2pPr>
      <a:lvl3pPr marL="2064167" algn="l" defTabSz="2064167" rtl="0" eaLnBrk="1" latinLnBrk="0" hangingPunct="1">
        <a:defRPr sz="4063" kern="1200">
          <a:solidFill>
            <a:schemeClr val="tx1"/>
          </a:solidFill>
          <a:latin typeface="+mn-lt"/>
          <a:ea typeface="+mn-ea"/>
          <a:cs typeface="+mn-cs"/>
        </a:defRPr>
      </a:lvl3pPr>
      <a:lvl4pPr marL="3096250" algn="l" defTabSz="2064167" rtl="0" eaLnBrk="1" latinLnBrk="0" hangingPunct="1">
        <a:defRPr sz="4063" kern="1200">
          <a:solidFill>
            <a:schemeClr val="tx1"/>
          </a:solidFill>
          <a:latin typeface="+mn-lt"/>
          <a:ea typeface="+mn-ea"/>
          <a:cs typeface="+mn-cs"/>
        </a:defRPr>
      </a:lvl4pPr>
      <a:lvl5pPr marL="4128333" algn="l" defTabSz="2064167" rtl="0" eaLnBrk="1" latinLnBrk="0" hangingPunct="1">
        <a:defRPr sz="4063" kern="1200">
          <a:solidFill>
            <a:schemeClr val="tx1"/>
          </a:solidFill>
          <a:latin typeface="+mn-lt"/>
          <a:ea typeface="+mn-ea"/>
          <a:cs typeface="+mn-cs"/>
        </a:defRPr>
      </a:lvl5pPr>
      <a:lvl6pPr marL="5160416" algn="l" defTabSz="2064167" rtl="0" eaLnBrk="1" latinLnBrk="0" hangingPunct="1">
        <a:defRPr sz="4063" kern="1200">
          <a:solidFill>
            <a:schemeClr val="tx1"/>
          </a:solidFill>
          <a:latin typeface="+mn-lt"/>
          <a:ea typeface="+mn-ea"/>
          <a:cs typeface="+mn-cs"/>
        </a:defRPr>
      </a:lvl6pPr>
      <a:lvl7pPr marL="6192500" algn="l" defTabSz="2064167" rtl="0" eaLnBrk="1" latinLnBrk="0" hangingPunct="1">
        <a:defRPr sz="4063" kern="1200">
          <a:solidFill>
            <a:schemeClr val="tx1"/>
          </a:solidFill>
          <a:latin typeface="+mn-lt"/>
          <a:ea typeface="+mn-ea"/>
          <a:cs typeface="+mn-cs"/>
        </a:defRPr>
      </a:lvl7pPr>
      <a:lvl8pPr marL="7224583" algn="l" defTabSz="2064167" rtl="0" eaLnBrk="1" latinLnBrk="0" hangingPunct="1">
        <a:defRPr sz="4063" kern="1200">
          <a:solidFill>
            <a:schemeClr val="tx1"/>
          </a:solidFill>
          <a:latin typeface="+mn-lt"/>
          <a:ea typeface="+mn-ea"/>
          <a:cs typeface="+mn-cs"/>
        </a:defRPr>
      </a:lvl8pPr>
      <a:lvl9pPr marL="8256666" algn="l" defTabSz="2064167" rtl="0" eaLnBrk="1" latinLnBrk="0" hangingPunct="1">
        <a:defRPr sz="40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5"/>
          <p:cNvSpPr/>
          <p:nvPr/>
        </p:nvSpPr>
        <p:spPr>
          <a:xfrm>
            <a:off x="79378" y="2"/>
            <a:ext cx="27368379" cy="2886905"/>
          </a:xfrm>
          <a:prstGeom prst="rect">
            <a:avLst/>
          </a:prstGeom>
          <a:solidFill>
            <a:srgbClr val="E60000"/>
          </a:solidFill>
          <a:ln w="381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376343">
              <a:defRPr/>
            </a:pPr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17"/>
          <p:cNvSpPr/>
          <p:nvPr/>
        </p:nvSpPr>
        <p:spPr>
          <a:xfrm>
            <a:off x="0" y="0"/>
            <a:ext cx="27522488" cy="279381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376343">
              <a:defRPr/>
            </a:pPr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18"/>
          <p:cNvSpPr txBox="1">
            <a:spLocks noChangeArrowheads="1"/>
          </p:cNvSpPr>
          <p:nvPr/>
        </p:nvSpPr>
        <p:spPr bwMode="auto">
          <a:xfrm>
            <a:off x="335410" y="386320"/>
            <a:ext cx="27368379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sk-SK" sz="4800" b="1" dirty="0" smtClean="0">
                <a:solidFill>
                  <a:srgbClr val="C00000"/>
                </a:solidFill>
              </a:rPr>
              <a:t>Morse </a:t>
            </a:r>
            <a:r>
              <a:rPr lang="sk-SK" sz="4800" b="1" dirty="0" err="1" smtClean="0">
                <a:solidFill>
                  <a:srgbClr val="C00000"/>
                </a:solidFill>
              </a:rPr>
              <a:t>Fall</a:t>
            </a:r>
            <a:r>
              <a:rPr lang="sk-SK" sz="4800" b="1" dirty="0" smtClean="0">
                <a:solidFill>
                  <a:srgbClr val="C00000"/>
                </a:solidFill>
              </a:rPr>
              <a:t> </a:t>
            </a:r>
            <a:r>
              <a:rPr lang="sk-SK" sz="4800" b="1" dirty="0" err="1" smtClean="0">
                <a:solidFill>
                  <a:srgbClr val="C00000"/>
                </a:solidFill>
              </a:rPr>
              <a:t>Scale</a:t>
            </a:r>
            <a:r>
              <a:rPr lang="sk-SK" sz="4800" b="1" dirty="0" smtClean="0">
                <a:solidFill>
                  <a:srgbClr val="C00000"/>
                </a:solidFill>
              </a:rPr>
              <a:t> - </a:t>
            </a:r>
            <a:r>
              <a:rPr lang="en-GB" sz="4800" b="1" dirty="0" err="1" smtClean="0">
                <a:solidFill>
                  <a:srgbClr val="C00000"/>
                </a:solidFill>
              </a:rPr>
              <a:t>Stupnica</a:t>
            </a:r>
            <a:r>
              <a:rPr lang="en-GB" sz="4800" b="1" dirty="0" smtClean="0">
                <a:solidFill>
                  <a:srgbClr val="C00000"/>
                </a:solidFill>
              </a:rPr>
              <a:t> </a:t>
            </a:r>
            <a:r>
              <a:rPr lang="sk-SK" sz="4800" b="1" dirty="0" smtClean="0">
                <a:solidFill>
                  <a:srgbClr val="C00000"/>
                </a:solidFill>
              </a:rPr>
              <a:t>r</a:t>
            </a:r>
            <a:r>
              <a:rPr lang="en-GB" sz="4800" b="1" dirty="0" err="1" smtClean="0">
                <a:solidFill>
                  <a:srgbClr val="C00000"/>
                </a:solidFill>
              </a:rPr>
              <a:t>izika</a:t>
            </a:r>
            <a:r>
              <a:rPr lang="en-GB" sz="4800" b="1" dirty="0" smtClean="0">
                <a:solidFill>
                  <a:srgbClr val="C00000"/>
                </a:solidFill>
              </a:rPr>
              <a:t> </a:t>
            </a:r>
            <a:r>
              <a:rPr lang="sk-SK" sz="4800" b="1" dirty="0" smtClean="0">
                <a:solidFill>
                  <a:srgbClr val="C00000"/>
                </a:solidFill>
              </a:rPr>
              <a:t>p</a:t>
            </a:r>
            <a:r>
              <a:rPr lang="en-GB" sz="4800" b="1" dirty="0" err="1" smtClean="0">
                <a:solidFill>
                  <a:srgbClr val="C00000"/>
                </a:solidFill>
              </a:rPr>
              <a:t>ádu</a:t>
            </a:r>
            <a:r>
              <a:rPr lang="en-GB" sz="4800" b="1" dirty="0" smtClean="0">
                <a:solidFill>
                  <a:srgbClr val="C00000"/>
                </a:solidFill>
              </a:rPr>
              <a:t> </a:t>
            </a:r>
            <a:r>
              <a:rPr lang="sk-SK" sz="4800" b="1" dirty="0" smtClean="0">
                <a:solidFill>
                  <a:srgbClr val="C00000"/>
                </a:solidFill>
              </a:rPr>
              <a:t>p</a:t>
            </a:r>
            <a:r>
              <a:rPr lang="en-GB" sz="4800" b="1" dirty="0" err="1" smtClean="0">
                <a:solidFill>
                  <a:srgbClr val="C00000"/>
                </a:solidFill>
              </a:rPr>
              <a:t>odľa</a:t>
            </a:r>
            <a:r>
              <a:rPr lang="en-GB" sz="4800" b="1" dirty="0" smtClean="0">
                <a:solidFill>
                  <a:srgbClr val="C00000"/>
                </a:solidFill>
              </a:rPr>
              <a:t> Morse</a:t>
            </a:r>
            <a:endParaRPr lang="sk-SK" sz="4800" b="1" dirty="0">
              <a:solidFill>
                <a:srgbClr val="C00000"/>
              </a:solidFill>
            </a:endParaRPr>
          </a:p>
          <a:p>
            <a:pPr algn="ctr" eaLnBrk="1" hangingPunct="1"/>
            <a:endParaRPr lang="cs-CZ" sz="4800" b="1" dirty="0">
              <a:solidFill>
                <a:schemeClr val="bg1"/>
              </a:solidFill>
              <a:cs typeface="Tahoma" panose="020B0604030504040204" pitchFamily="34" charset="0"/>
            </a:endParaRPr>
          </a:p>
        </p:txBody>
      </p:sp>
      <p:sp>
        <p:nvSpPr>
          <p:cNvPr id="8" name="TextovéPole 19"/>
          <p:cNvSpPr txBox="1">
            <a:spLocks noChangeArrowheads="1"/>
          </p:cNvSpPr>
          <p:nvPr/>
        </p:nvSpPr>
        <p:spPr bwMode="auto">
          <a:xfrm>
            <a:off x="335410" y="1423842"/>
            <a:ext cx="27368379" cy="169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sz="3800" dirty="0"/>
              <a:t>Ivana </a:t>
            </a:r>
            <a:r>
              <a:rPr lang="en-GB" sz="3800" dirty="0" err="1"/>
              <a:t>Bóriková</a:t>
            </a:r>
            <a:r>
              <a:rPr lang="en-GB" sz="3800" dirty="0"/>
              <a:t>, Martina </a:t>
            </a:r>
            <a:r>
              <a:rPr lang="en-GB" sz="3800" dirty="0" err="1"/>
              <a:t>Tomagová</a:t>
            </a:r>
            <a:r>
              <a:rPr lang="en-GB" sz="3800" dirty="0"/>
              <a:t>, Michaela </a:t>
            </a:r>
            <a:r>
              <a:rPr lang="en-GB" sz="3800" dirty="0" err="1"/>
              <a:t>Miertová</a:t>
            </a:r>
            <a:r>
              <a:rPr lang="en-GB" sz="3800" dirty="0"/>
              <a:t>, </a:t>
            </a:r>
            <a:r>
              <a:rPr lang="en-GB" sz="3800" dirty="0" err="1"/>
              <a:t>Katarína</a:t>
            </a:r>
            <a:r>
              <a:rPr lang="en-GB" sz="3800" dirty="0"/>
              <a:t> </a:t>
            </a:r>
            <a:r>
              <a:rPr lang="en-GB" sz="3800" dirty="0" err="1"/>
              <a:t>Žiaková</a:t>
            </a:r>
            <a:endParaRPr lang="sk-SK" sz="3800" dirty="0"/>
          </a:p>
          <a:p>
            <a:pPr algn="ctr" eaLnBrk="1" hangingPunct="1"/>
            <a:r>
              <a:rPr lang="en-GB" sz="2800" dirty="0" err="1"/>
              <a:t>Ústav</a:t>
            </a:r>
            <a:r>
              <a:rPr lang="en-GB" sz="2800" dirty="0"/>
              <a:t> </a:t>
            </a:r>
            <a:r>
              <a:rPr lang="en-GB" sz="2800" dirty="0" err="1"/>
              <a:t>ošetrovateľstva</a:t>
            </a:r>
            <a:r>
              <a:rPr lang="en-GB" sz="2800" dirty="0"/>
              <a:t>, </a:t>
            </a:r>
            <a:r>
              <a:rPr lang="en-GB" sz="2800" dirty="0" err="1"/>
              <a:t>Jesseniova</a:t>
            </a:r>
            <a:r>
              <a:rPr lang="en-GB" sz="2800" dirty="0"/>
              <a:t> </a:t>
            </a:r>
            <a:r>
              <a:rPr lang="en-GB" sz="2800" dirty="0" err="1"/>
              <a:t>lekárska</a:t>
            </a:r>
            <a:r>
              <a:rPr lang="en-GB" sz="2800" dirty="0"/>
              <a:t> </a:t>
            </a:r>
            <a:r>
              <a:rPr lang="en-GB" sz="2800" dirty="0" err="1"/>
              <a:t>fakulta</a:t>
            </a:r>
            <a:r>
              <a:rPr lang="en-GB" sz="2800" dirty="0"/>
              <a:t> v Martine, </a:t>
            </a:r>
            <a:r>
              <a:rPr lang="en-GB" sz="2800" dirty="0" err="1"/>
              <a:t>Univerzita</a:t>
            </a:r>
            <a:r>
              <a:rPr lang="en-GB" sz="2800" dirty="0"/>
              <a:t> </a:t>
            </a:r>
            <a:r>
              <a:rPr lang="en-GB" sz="2800" dirty="0" err="1"/>
              <a:t>Komenského</a:t>
            </a:r>
            <a:r>
              <a:rPr lang="en-GB" sz="2800" dirty="0"/>
              <a:t> v </a:t>
            </a:r>
            <a:r>
              <a:rPr lang="en-GB" sz="2800" dirty="0" err="1"/>
              <a:t>Bratisla</a:t>
            </a:r>
            <a:r>
              <a:rPr lang="sk-SK" sz="2800" dirty="0" err="1"/>
              <a:t>ve</a:t>
            </a:r>
            <a:endParaRPr lang="sk-SK" sz="3800" dirty="0"/>
          </a:p>
          <a:p>
            <a:pPr algn="ctr" eaLnBrk="1" hangingPunct="1"/>
            <a:r>
              <a:rPr lang="cs-CZ" sz="3800" b="1" dirty="0">
                <a:solidFill>
                  <a:schemeClr val="bg1"/>
                </a:solidFill>
                <a:cs typeface="Tahoma" panose="020B0604030504040204" pitchFamily="34" charset="0"/>
              </a:rPr>
              <a:t> </a:t>
            </a:r>
            <a:endParaRPr lang="cs-CZ" sz="3800" b="1" baseline="30000" dirty="0">
              <a:solidFill>
                <a:schemeClr val="bg1"/>
              </a:solidFill>
              <a:cs typeface="Tahoma" panose="020B0604030504040204" pitchFamily="34" charset="0"/>
            </a:endParaRPr>
          </a:p>
        </p:txBody>
      </p:sp>
      <p:sp>
        <p:nvSpPr>
          <p:cNvPr id="12" name="TextovéPole 23"/>
          <p:cNvSpPr txBox="1">
            <a:spLocks noChangeArrowheads="1"/>
          </p:cNvSpPr>
          <p:nvPr/>
        </p:nvSpPr>
        <p:spPr bwMode="auto">
          <a:xfrm>
            <a:off x="964134" y="12056337"/>
            <a:ext cx="11911111" cy="166199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237490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cs-CZ" sz="3300" b="1" dirty="0" err="1" smtClean="0">
                <a:solidFill>
                  <a:srgbClr val="C00000"/>
                </a:solidFill>
              </a:rPr>
              <a:t>Záver</a:t>
            </a:r>
            <a:endParaRPr lang="cs-CZ" sz="3300" b="1" dirty="0" smtClean="0">
              <a:solidFill>
                <a:srgbClr val="C00000"/>
              </a:solidFill>
            </a:endParaRPr>
          </a:p>
          <a:p>
            <a:pPr algn="just" eaLnBrk="1" hangingPunct="1"/>
            <a:r>
              <a:rPr lang="cs-CZ" sz="2300" dirty="0" err="1"/>
              <a:t>Predikčná</a:t>
            </a:r>
            <a:r>
              <a:rPr lang="cs-CZ" sz="2300" dirty="0"/>
              <a:t> kvalita </a:t>
            </a:r>
            <a:r>
              <a:rPr lang="cs-CZ" sz="2300" dirty="0" err="1" smtClean="0"/>
              <a:t>nástroja</a:t>
            </a:r>
            <a:r>
              <a:rPr lang="cs-CZ" sz="2300" dirty="0" smtClean="0"/>
              <a:t> je </a:t>
            </a:r>
            <a:r>
              <a:rPr lang="cs-CZ" sz="2300" dirty="0" err="1" smtClean="0"/>
              <a:t>vyjadrená</a:t>
            </a:r>
            <a:r>
              <a:rPr lang="cs-CZ" sz="2300" dirty="0" smtClean="0"/>
              <a:t> jeho </a:t>
            </a:r>
            <a:r>
              <a:rPr lang="cs-CZ" sz="2300" dirty="0" err="1" smtClean="0"/>
              <a:t>predikčnou</a:t>
            </a:r>
            <a:r>
              <a:rPr lang="cs-CZ" sz="2300" dirty="0" smtClean="0"/>
              <a:t> hodnotou </a:t>
            </a:r>
            <a:r>
              <a:rPr lang="cs-CZ" sz="2300" dirty="0" err="1" smtClean="0"/>
              <a:t>ako</a:t>
            </a:r>
            <a:r>
              <a:rPr lang="cs-CZ" sz="2300" dirty="0" smtClean="0"/>
              <a:t> </a:t>
            </a:r>
            <a:r>
              <a:rPr lang="cs-CZ" sz="2300" dirty="0" err="1" smtClean="0"/>
              <a:t>ukazovateľom</a:t>
            </a:r>
            <a:r>
              <a:rPr lang="cs-CZ" sz="2300" dirty="0" smtClean="0"/>
              <a:t> </a:t>
            </a:r>
            <a:r>
              <a:rPr lang="cs-CZ" sz="2300" dirty="0" err="1" smtClean="0"/>
              <a:t>klinickej</a:t>
            </a:r>
            <a:r>
              <a:rPr lang="cs-CZ" sz="2300" dirty="0" smtClean="0"/>
              <a:t> </a:t>
            </a:r>
            <a:r>
              <a:rPr lang="cs-CZ" sz="2300" dirty="0" err="1" smtClean="0"/>
              <a:t>užitočnosti</a:t>
            </a:r>
            <a:r>
              <a:rPr lang="cs-CZ" sz="2300" dirty="0" smtClean="0"/>
              <a:t> </a:t>
            </a:r>
            <a:r>
              <a:rPr lang="cs-CZ" sz="2300" dirty="0" err="1" smtClean="0"/>
              <a:t>nástroja</a:t>
            </a:r>
            <a:r>
              <a:rPr lang="cs-CZ" sz="2300" dirty="0" smtClean="0"/>
              <a:t>. </a:t>
            </a:r>
            <a:r>
              <a:rPr lang="en-GB" sz="2300" dirty="0" smtClean="0"/>
              <a:t>MFS </a:t>
            </a:r>
            <a:r>
              <a:rPr lang="en-GB" sz="2300" dirty="0"/>
              <a:t>je </a:t>
            </a:r>
            <a:r>
              <a:rPr lang="en-GB" sz="2300" dirty="0" err="1"/>
              <a:t>odporúčaná</a:t>
            </a:r>
            <a:r>
              <a:rPr lang="en-GB" sz="2300" dirty="0"/>
              <a:t> </a:t>
            </a:r>
            <a:r>
              <a:rPr lang="en-GB" sz="2300" dirty="0" err="1"/>
              <a:t>na</a:t>
            </a:r>
            <a:r>
              <a:rPr lang="en-GB" sz="2300" dirty="0"/>
              <a:t> </a:t>
            </a:r>
            <a:r>
              <a:rPr lang="en-GB" sz="2300" dirty="0" err="1"/>
              <a:t>identifikáciu</a:t>
            </a:r>
            <a:r>
              <a:rPr lang="en-GB" sz="2300" dirty="0"/>
              <a:t> </a:t>
            </a:r>
            <a:r>
              <a:rPr lang="en-GB" sz="2300" dirty="0" err="1"/>
              <a:t>pacientov</a:t>
            </a:r>
            <a:r>
              <a:rPr lang="en-GB" sz="2300" dirty="0"/>
              <a:t> s </a:t>
            </a:r>
            <a:r>
              <a:rPr lang="en-GB" sz="2300" dirty="0" err="1"/>
              <a:t>rizikom</a:t>
            </a:r>
            <a:r>
              <a:rPr lang="en-GB" sz="2300" dirty="0"/>
              <a:t> </a:t>
            </a:r>
            <a:r>
              <a:rPr lang="en-GB" sz="2300" dirty="0" err="1"/>
              <a:t>pádu</a:t>
            </a:r>
            <a:r>
              <a:rPr lang="en-GB" sz="2300" dirty="0"/>
              <a:t> a mala by </a:t>
            </a:r>
            <a:r>
              <a:rPr lang="en-GB" sz="2300" dirty="0" err="1"/>
              <a:t>sa</a:t>
            </a:r>
            <a:r>
              <a:rPr lang="en-GB" sz="2300" dirty="0"/>
              <a:t> </a:t>
            </a:r>
            <a:r>
              <a:rPr lang="en-GB" sz="2300" dirty="0" err="1"/>
              <a:t>stať</a:t>
            </a:r>
            <a:r>
              <a:rPr lang="en-GB" sz="2300" dirty="0"/>
              <a:t> </a:t>
            </a:r>
            <a:r>
              <a:rPr lang="en-GB" sz="2300" dirty="0" err="1"/>
              <a:t>súčasťou</a:t>
            </a:r>
            <a:r>
              <a:rPr lang="en-GB" sz="2300" dirty="0"/>
              <a:t> </a:t>
            </a:r>
            <a:r>
              <a:rPr lang="en-GB" sz="2300" dirty="0" err="1"/>
              <a:t>ošetrovateľského</a:t>
            </a:r>
            <a:r>
              <a:rPr lang="en-GB" sz="2300" dirty="0"/>
              <a:t> </a:t>
            </a:r>
            <a:r>
              <a:rPr lang="en-GB" sz="2300" dirty="0" err="1"/>
              <a:t>posúdenia</a:t>
            </a:r>
            <a:r>
              <a:rPr lang="en-GB" sz="2300" dirty="0"/>
              <a:t>.</a:t>
            </a:r>
            <a:endParaRPr lang="cs-CZ" sz="2300" dirty="0"/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242" y="259670"/>
            <a:ext cx="2091109" cy="1997284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24354" y="432211"/>
            <a:ext cx="1871634" cy="1871634"/>
          </a:xfrm>
          <a:prstGeom prst="rect">
            <a:avLst/>
          </a:prstGeom>
        </p:spPr>
      </p:pic>
      <p:sp>
        <p:nvSpPr>
          <p:cNvPr id="20" name="BlokTextu 19"/>
          <p:cNvSpPr txBox="1"/>
          <p:nvPr/>
        </p:nvSpPr>
        <p:spPr>
          <a:xfrm>
            <a:off x="14402773" y="11979877"/>
            <a:ext cx="11609933" cy="28161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sk-SK" sz="3300" b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Bibliografické odkazy</a:t>
            </a:r>
            <a:endParaRPr lang="sk-SK" sz="33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k-SK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Bóriková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I, </a:t>
            </a:r>
            <a:r>
              <a:rPr lang="sk-SK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Tomagová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M, </a:t>
            </a:r>
            <a:r>
              <a:rPr lang="sk-SK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Miertová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M, </a:t>
            </a:r>
            <a:r>
              <a:rPr lang="sk-SK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Žiaková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K.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Predictive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Valu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sk-SK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orse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sk-SK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sk-SK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cale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fr-FR" sz="1800" i="1" dirty="0">
                <a:latin typeface="Arial" panose="020B0604020202020204" pitchFamily="34" charset="0"/>
                <a:cs typeface="Arial" panose="020B0604020202020204" pitchFamily="34" charset="0"/>
              </a:rPr>
              <a:t>Cent Eur J Nurs </a:t>
            </a:r>
            <a:r>
              <a:rPr lang="fr-FR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Midw</a:t>
            </a:r>
            <a:r>
              <a:rPr lang="sk-SK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fr-FR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2017;8(1</a:t>
            </a:r>
            <a:r>
              <a:rPr lang="fr-FR" sz="1800" dirty="0">
                <a:latin typeface="Arial" panose="020B0604020202020204" pitchFamily="34" charset="0"/>
                <a:cs typeface="Arial" panose="020B0604020202020204" pitchFamily="34" charset="0"/>
              </a:rPr>
              <a:t>):</a:t>
            </a:r>
            <a:r>
              <a:rPr lang="fr-FR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588–595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Morse JM, Black C,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Oberle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K, Donahue P. A prospective study to identify the fall-prone patient. </a:t>
            </a:r>
            <a:r>
              <a:rPr lang="en-US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Social Science &amp; Medicine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1989b;28(1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):81–86.</a:t>
            </a:r>
            <a:endParaRPr lang="sk-SK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Morse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JM. The safety of safety research: the case of patient fall research.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Canadian Journal of Nursing Research.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2006;38(2):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73–88.</a:t>
            </a:r>
            <a:endParaRPr lang="sk-SK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Morse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JM.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Preventing Patient Falls. Establishing a Fall Intervention Program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 2th ed. New York: Springer Publishing Company; 2009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sk-SK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172 p. ISBN 978-0826-10389-5.</a:t>
            </a:r>
            <a:endParaRPr lang="sk-SK" sz="1800" dirty="0">
              <a:solidFill>
                <a:srgbClr val="223B8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BlokTextu 20"/>
          <p:cNvSpPr txBox="1"/>
          <p:nvPr/>
        </p:nvSpPr>
        <p:spPr>
          <a:xfrm>
            <a:off x="995245" y="14025460"/>
            <a:ext cx="11911111" cy="8002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GB" sz="2300" i="1" dirty="0" err="1">
                <a:latin typeface="Arial" panose="020B0604020202020204" pitchFamily="34" charset="0"/>
                <a:cs typeface="Arial" panose="020B0604020202020204" pitchFamily="34" charset="0"/>
              </a:rPr>
              <a:t>Štúdia</a:t>
            </a:r>
            <a:r>
              <a:rPr lang="en-GB" sz="2300" i="1" dirty="0">
                <a:latin typeface="Arial" panose="020B0604020202020204" pitchFamily="34" charset="0"/>
                <a:cs typeface="Arial" panose="020B0604020202020204" pitchFamily="34" charset="0"/>
              </a:rPr>
              <a:t> je </a:t>
            </a:r>
            <a:r>
              <a:rPr lang="en-GB" sz="2300" i="1" dirty="0" err="1">
                <a:latin typeface="Arial" panose="020B0604020202020204" pitchFamily="34" charset="0"/>
                <a:cs typeface="Arial" panose="020B0604020202020204" pitchFamily="34" charset="0"/>
              </a:rPr>
              <a:t>podporená</a:t>
            </a:r>
            <a:r>
              <a:rPr lang="en-GB" sz="23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i="1" dirty="0" err="1">
                <a:latin typeface="Arial" panose="020B0604020202020204" pitchFamily="34" charset="0"/>
                <a:cs typeface="Arial" panose="020B0604020202020204" pitchFamily="34" charset="0"/>
              </a:rPr>
              <a:t>grantom</a:t>
            </a:r>
            <a:r>
              <a:rPr lang="en-GB" sz="2300" i="1" dirty="0">
                <a:latin typeface="Arial" panose="020B0604020202020204" pitchFamily="34" charset="0"/>
                <a:cs typeface="Arial" panose="020B0604020202020204" pitchFamily="34" charset="0"/>
              </a:rPr>
              <a:t> KEGA 048UK-4/2016 </a:t>
            </a:r>
            <a:r>
              <a:rPr lang="en-GB" sz="2300" i="1" dirty="0" err="1">
                <a:latin typeface="Arial" panose="020B0604020202020204" pitchFamily="34" charset="0"/>
                <a:cs typeface="Arial" panose="020B0604020202020204" pitchFamily="34" charset="0"/>
              </a:rPr>
              <a:t>Posudzovanie</a:t>
            </a:r>
            <a:r>
              <a:rPr lang="en-GB" sz="23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i="1" dirty="0" err="1">
                <a:latin typeface="Arial" panose="020B0604020202020204" pitchFamily="34" charset="0"/>
                <a:cs typeface="Arial" panose="020B0604020202020204" pitchFamily="34" charset="0"/>
              </a:rPr>
              <a:t>rizika</a:t>
            </a:r>
            <a:r>
              <a:rPr lang="en-GB" sz="23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i="1" dirty="0" err="1">
                <a:latin typeface="Arial" panose="020B0604020202020204" pitchFamily="34" charset="0"/>
                <a:cs typeface="Arial" panose="020B0604020202020204" pitchFamily="34" charset="0"/>
              </a:rPr>
              <a:t>pádov</a:t>
            </a:r>
            <a:r>
              <a:rPr lang="en-GB" sz="2300" i="1" dirty="0">
                <a:latin typeface="Arial" panose="020B0604020202020204" pitchFamily="34" charset="0"/>
                <a:cs typeface="Arial" panose="020B0604020202020204" pitchFamily="34" charset="0"/>
              </a:rPr>
              <a:t> - pre </a:t>
            </a:r>
            <a:r>
              <a:rPr lang="en-GB" sz="2300" i="1" dirty="0" err="1">
                <a:latin typeface="Arial" panose="020B0604020202020204" pitchFamily="34" charset="0"/>
                <a:cs typeface="Arial" panose="020B0604020202020204" pitchFamily="34" charset="0"/>
              </a:rPr>
              <a:t>vzdelávanie</a:t>
            </a:r>
            <a:r>
              <a:rPr lang="en-GB" sz="2300" i="1" dirty="0">
                <a:latin typeface="Arial" panose="020B0604020202020204" pitchFamily="34" charset="0"/>
                <a:cs typeface="Arial" panose="020B0604020202020204" pitchFamily="34" charset="0"/>
              </a:rPr>
              <a:t> a </a:t>
            </a:r>
            <a:r>
              <a:rPr lang="en-GB" sz="2300" i="1" dirty="0" err="1">
                <a:latin typeface="Arial" panose="020B0604020202020204" pitchFamily="34" charset="0"/>
                <a:cs typeface="Arial" panose="020B0604020202020204" pitchFamily="34" charset="0"/>
              </a:rPr>
              <a:t>prax</a:t>
            </a:r>
            <a:r>
              <a:rPr lang="en-GB" sz="23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k-SK" sz="23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Zaoblený obdĺžnik 21"/>
          <p:cNvSpPr/>
          <p:nvPr/>
        </p:nvSpPr>
        <p:spPr>
          <a:xfrm>
            <a:off x="1103161" y="3655715"/>
            <a:ext cx="11880000" cy="288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sk-SK" sz="33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Úvod</a:t>
            </a:r>
          </a:p>
          <a:p>
            <a:pPr algn="just"/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Pády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ako súčasť </a:t>
            </a:r>
            <a:r>
              <a:rPr lang="sk-SK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bezpečnosti pacienta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nemocnici patria k sledovaným indikátorom kvality poskytovanej starostlivosti. Významnou stratégiou programov na prevenciu a monitorovanie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pádov je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identifikácia pacientov s rizikom pádu prostredníctvom meracieho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nástroja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Zlatý štandard neexistuje, ale k najviac testovaným a odporúčaným nástrojom pre iniciálne posúdenie rizika pádov v klinickej praxi patrí aj </a:t>
            </a:r>
            <a:r>
              <a:rPr lang="sk-SK" sz="2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Morse </a:t>
            </a:r>
            <a:r>
              <a:rPr lang="sk-SK" sz="23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Fall</a:t>
            </a:r>
            <a:r>
              <a:rPr lang="sk-SK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3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Scale</a:t>
            </a:r>
            <a:r>
              <a:rPr lang="sk-SK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MFS).</a:t>
            </a:r>
            <a:endParaRPr lang="sk-SK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Zaoblený obdĺžnik 22"/>
          <p:cNvSpPr/>
          <p:nvPr/>
        </p:nvSpPr>
        <p:spPr>
          <a:xfrm>
            <a:off x="14267740" y="3655715"/>
            <a:ext cx="11880000" cy="288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33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Metódy</a:t>
            </a:r>
            <a:endParaRPr lang="cs-CZ" sz="33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Analýza r</a:t>
            </a:r>
            <a:r>
              <a:rPr lang="en-GB" sz="23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elevantn</a:t>
            </a:r>
            <a:r>
              <a:rPr lang="sk-SK" sz="23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ých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štúdií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(za roky 1989 - 2016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GB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en-GB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licencovaných</a:t>
            </a:r>
            <a:r>
              <a:rPr lang="en-GB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elektronických</a:t>
            </a:r>
            <a:r>
              <a:rPr lang="en-GB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informačných</a:t>
            </a:r>
            <a:r>
              <a:rPr lang="en-GB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databáz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dostupných na JLF UK</a:t>
            </a:r>
            <a:r>
              <a:rPr lang="en-GB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 of Science (Web of </a:t>
            </a:r>
            <a:r>
              <a:rPr lang="en-GB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ScienceTM</a:t>
            </a:r>
            <a:r>
              <a:rPr lang="en-GB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Core Collection, BIOSIS Citation </a:t>
            </a:r>
            <a:r>
              <a:rPr lang="en-GB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IndexSM</a:t>
            </a:r>
            <a:r>
              <a:rPr lang="en-GB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Current Contents Connect, KCI-Korean Journal Database, MEDLINE, </a:t>
            </a:r>
            <a:r>
              <a:rPr lang="en-GB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SciELO</a:t>
            </a:r>
            <a:r>
              <a:rPr lang="en-GB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Citation Index), Scopus, </a:t>
            </a:r>
            <a:r>
              <a:rPr lang="en-GB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ScienceDirect</a:t>
            </a:r>
            <a:r>
              <a:rPr lang="en-GB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Summon Discovery </a:t>
            </a:r>
            <a:r>
              <a:rPr lang="en-GB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Tool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k-SK" sz="2300" dirty="0">
              <a:solidFill>
                <a:schemeClr val="tx1"/>
              </a:solidFill>
            </a:endParaRPr>
          </a:p>
        </p:txBody>
      </p:sp>
      <p:sp>
        <p:nvSpPr>
          <p:cNvPr id="25" name="Zaoblený obdĺžnik 24"/>
          <p:cNvSpPr/>
          <p:nvPr/>
        </p:nvSpPr>
        <p:spPr>
          <a:xfrm>
            <a:off x="995245" y="7243206"/>
            <a:ext cx="11880000" cy="432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k-SK" sz="33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Výsledky</a:t>
            </a:r>
          </a:p>
          <a:p>
            <a:pPr algn="just"/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MFS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 vytvorená na identifikáciu pacientov s </a:t>
            </a:r>
            <a:r>
              <a:rPr lang="sk-SK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vysokým rizikom fyziologických pádov.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Vývoj nástroja bol založený na posúdení pacientov v akútnej aj dlhodobej starostlivosti a identifikuje </a:t>
            </a:r>
            <a:r>
              <a:rPr lang="sk-SK" sz="2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významných </a:t>
            </a:r>
            <a:r>
              <a:rPr lang="sk-SK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rizikových </a:t>
            </a:r>
            <a:r>
              <a:rPr lang="sk-SK" sz="2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faktorov </a:t>
            </a:r>
            <a:r>
              <a:rPr lang="sk-SK" sz="2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pádu.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Celkové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skóre MFS je 0-125, úroveň rizika pádu je nízka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 skóre ≤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20, stredná pri 25-40 a vysoká pri ≥ 45. Pri hraničnom skóre 45 bola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senzitivita nástroja 78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%, špecifickosť 83% a </a:t>
            </a:r>
            <a:r>
              <a:rPr lang="sk-SK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inter-rater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reliabilita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0,96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%. </a:t>
            </a:r>
            <a:r>
              <a:rPr lang="sk-SK" sz="23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Longitudinálna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3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evaluácia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MFS v klinickej praxi ukázala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že nástroj je </a:t>
            </a:r>
            <a:r>
              <a:rPr lang="sk-SK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validný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prediktor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pádu pacienta – </a:t>
            </a:r>
            <a:r>
              <a:rPr lang="sk-SK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predikuje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82,9% fyziologických očakávaných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pádov v nemocničnej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populácii pacientov. Až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82,9% sestier označilo MFS z pohľadu administrácie ako „rýchly a ľahký“ s časovou záťažou do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minút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MFS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ďalej testovaná v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rôznych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krajinách, v rôznych klinických podmienkach a populáciách pacientov a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všeobecne vykazuje dobré predikčné hodnoty.</a:t>
            </a:r>
          </a:p>
        </p:txBody>
      </p:sp>
      <p:sp>
        <p:nvSpPr>
          <p:cNvPr id="26" name="Zaoblený obdĺžnik 25"/>
          <p:cNvSpPr/>
          <p:nvPr/>
        </p:nvSpPr>
        <p:spPr>
          <a:xfrm>
            <a:off x="14267740" y="7270296"/>
            <a:ext cx="11880000" cy="432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k-SK" sz="33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Stupnica rizika pádu podľa Morse</a:t>
            </a:r>
            <a:endParaRPr lang="sk-SK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Položky (skórovanie):</a:t>
            </a:r>
            <a:endParaRPr lang="sk-SK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sk-SK" sz="2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Pád </a:t>
            </a:r>
            <a:r>
              <a:rPr lang="sk-SK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anamnéze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posledné tri mesiace (nie 0, áno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25)</a:t>
            </a:r>
          </a:p>
          <a:p>
            <a:pPr marL="457200" indent="-457200">
              <a:buAutoNum type="arabicPeriod"/>
            </a:pPr>
            <a:r>
              <a:rPr lang="sk-SK" sz="2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Pridružená </a:t>
            </a:r>
            <a:r>
              <a:rPr lang="sk-SK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diagnóza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(nie 0, áno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15)</a:t>
            </a:r>
          </a:p>
          <a:p>
            <a:pPr marL="457200" indent="-457200">
              <a:buAutoNum type="arabicPeriod"/>
            </a:pPr>
            <a:r>
              <a:rPr lang="sk-SK" sz="2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Pomôcka </a:t>
            </a:r>
            <a:r>
              <a:rPr lang="sk-SK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 chôdzi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nepoužíva / je ležiaci / pomoc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personálu 0, používa 15, nábytok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ako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opora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30)</a:t>
            </a:r>
          </a:p>
          <a:p>
            <a:pPr marL="457200" indent="-457200">
              <a:buAutoNum type="arabicPeriod"/>
            </a:pPr>
            <a:r>
              <a:rPr lang="sk-SK" sz="2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Intravenózna </a:t>
            </a:r>
            <a:r>
              <a:rPr lang="sk-SK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terapia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(nie 0, áno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20)</a:t>
            </a:r>
          </a:p>
          <a:p>
            <a:pPr marL="457200" indent="-457200">
              <a:buAutoNum type="arabicPeriod"/>
            </a:pPr>
            <a:r>
              <a:rPr lang="sk-SK" sz="2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 </a:t>
            </a:r>
            <a:r>
              <a:rPr lang="sk-SK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chôdze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normálna / je ležiaci / pomoc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personálu 0, chabá 10, narušená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20)</a:t>
            </a:r>
          </a:p>
          <a:p>
            <a:pPr marL="457200" indent="-457200">
              <a:buAutoNum type="arabicPeriod"/>
            </a:pPr>
            <a:r>
              <a:rPr lang="sk-SK" sz="2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Psychický </a:t>
            </a:r>
            <a:r>
              <a:rPr lang="sk-SK" sz="2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(pacient reálne posudzuje svoju schopnosť pohybu 0, pacient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nereálne </a:t>
            </a:r>
            <a:r>
              <a:rPr lang="sk-SK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posudzuje svoju schopnosť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pohybu 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sk-SK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sk-SK" sz="23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50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471</Words>
  <Application>Microsoft Office PowerPoint</Application>
  <PresentationFormat>Vlastná</PresentationFormat>
  <Paragraphs>26</Paragraphs>
  <Slides>1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</vt:i4>
      </vt:variant>
    </vt:vector>
  </HeadingPairs>
  <TitlesOfParts>
    <vt:vector size="2" baseType="lpstr">
      <vt:lpstr>Office Theme</vt:lpstr>
      <vt:lpstr>Prezentácia programu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Petr Hájek</dc:creator>
  <cp:lastModifiedBy>Ivana Borikova</cp:lastModifiedBy>
  <cp:revision>45</cp:revision>
  <dcterms:created xsi:type="dcterms:W3CDTF">2014-01-06T08:57:06Z</dcterms:created>
  <dcterms:modified xsi:type="dcterms:W3CDTF">2017-06-05T08:34:21Z</dcterms:modified>
</cp:coreProperties>
</file>